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5.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6.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1" r:id="rId2"/>
    <p:sldMasterId id="2147483683" r:id="rId3"/>
    <p:sldMasterId id="2147483702" r:id="rId4"/>
    <p:sldMasterId id="2147483718" r:id="rId5"/>
    <p:sldMasterId id="2147483836" r:id="rId6"/>
    <p:sldMasterId id="2147483863" r:id="rId7"/>
  </p:sldMasterIdLst>
  <p:notesMasterIdLst>
    <p:notesMasterId r:id="rId21"/>
  </p:notesMasterIdLst>
  <p:sldIdLst>
    <p:sldId id="256" r:id="rId8"/>
    <p:sldId id="257" r:id="rId9"/>
    <p:sldId id="259" r:id="rId10"/>
    <p:sldId id="258" r:id="rId11"/>
    <p:sldId id="261" r:id="rId12"/>
    <p:sldId id="273" r:id="rId13"/>
    <p:sldId id="266" r:id="rId14"/>
    <p:sldId id="264" r:id="rId15"/>
    <p:sldId id="268" r:id="rId16"/>
    <p:sldId id="269" r:id="rId17"/>
    <p:sldId id="270" r:id="rId18"/>
    <p:sldId id="272"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FF00FF"/>
    <a:srgbClr val="FF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6433" autoAdjust="0"/>
  </p:normalViewPr>
  <p:slideViewPr>
    <p:cSldViewPr snapToGrid="0">
      <p:cViewPr varScale="1">
        <p:scale>
          <a:sx n="87" d="100"/>
          <a:sy n="87" d="100"/>
        </p:scale>
        <p:origin x="120" y="56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360B0E-64BA-454E-9A48-32DE951C55E1}" type="datetimeFigureOut">
              <a:rPr lang="en-US" smtClean="0"/>
              <a:t>5/23/2019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FE5AC6-AC06-459F-B51C-6D24B01DE763}" type="slidenum">
              <a:rPr lang="en-US" smtClean="0"/>
              <a:t>‹#›</a:t>
            </a:fld>
            <a:endParaRPr lang="en-US"/>
          </a:p>
        </p:txBody>
      </p:sp>
    </p:spTree>
    <p:extLst>
      <p:ext uri="{BB962C8B-B14F-4D97-AF65-F5344CB8AC3E}">
        <p14:creationId xmlns:p14="http://schemas.microsoft.com/office/powerpoint/2010/main" val="1082185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FE5AC6-AC06-459F-B51C-6D24B01DE763}" type="slidenum">
              <a:rPr lang="en-US" smtClean="0"/>
              <a:t>8</a:t>
            </a:fld>
            <a:endParaRPr lang="en-US"/>
          </a:p>
        </p:txBody>
      </p:sp>
    </p:spTree>
    <p:extLst>
      <p:ext uri="{BB962C8B-B14F-4D97-AF65-F5344CB8AC3E}">
        <p14:creationId xmlns:p14="http://schemas.microsoft.com/office/powerpoint/2010/main" val="2983779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FE5AC6-AC06-459F-B51C-6D24B01DE763}" type="slidenum">
              <a:rPr lang="en-US" smtClean="0"/>
              <a:t>9</a:t>
            </a:fld>
            <a:endParaRPr lang="en-US"/>
          </a:p>
        </p:txBody>
      </p:sp>
    </p:spTree>
    <p:extLst>
      <p:ext uri="{BB962C8B-B14F-4D97-AF65-F5344CB8AC3E}">
        <p14:creationId xmlns:p14="http://schemas.microsoft.com/office/powerpoint/2010/main" val="2250406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FE5AC6-AC06-459F-B51C-6D24B01DE763}" type="slidenum">
              <a:rPr lang="en-US" smtClean="0"/>
              <a:t>10</a:t>
            </a:fld>
            <a:endParaRPr lang="en-US"/>
          </a:p>
        </p:txBody>
      </p:sp>
    </p:spTree>
    <p:extLst>
      <p:ext uri="{BB962C8B-B14F-4D97-AF65-F5344CB8AC3E}">
        <p14:creationId xmlns:p14="http://schemas.microsoft.com/office/powerpoint/2010/main" val="20777085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2" name="Group 26"/>
          <p:cNvGrpSpPr>
            <a:grpSpLocks/>
          </p:cNvGrpSpPr>
          <p:nvPr/>
        </p:nvGrpSpPr>
        <p:grpSpPr bwMode="ltGray">
          <a:xfrm>
            <a:off x="5588338" y="-21653500"/>
            <a:ext cx="6921500" cy="28427659"/>
            <a:chOff x="528" y="526"/>
            <a:chExt cx="1115" cy="6105"/>
          </a:xfrm>
        </p:grpSpPr>
        <p:sp>
          <p:nvSpPr>
            <p:cNvPr id="47131" name="Rectangle 27"/>
            <p:cNvSpPr>
              <a:spLocks noChangeArrowheads="1"/>
            </p:cNvSpPr>
            <p:nvPr/>
          </p:nvSpPr>
          <p:spPr bwMode="ltGray">
            <a:xfrm>
              <a:off x="528" y="526"/>
              <a:ext cx="1115" cy="1115"/>
            </a:xfrm>
            <a:prstGeom prst="rect">
              <a:avLst/>
            </a:prstGeom>
            <a:solidFill>
              <a:srgbClr val="0860A8">
                <a:alpha val="70000"/>
              </a:srgbClr>
            </a:solidFill>
            <a:ln w="38100">
              <a:noFill/>
              <a:miter lim="800000"/>
              <a:headEnd/>
              <a:tailEnd/>
            </a:ln>
          </p:spPr>
          <p:txBody>
            <a:bodyPr/>
            <a:lstStyle/>
            <a:p>
              <a:endParaRPr lang="en-US" sz="1800"/>
            </a:p>
          </p:txBody>
        </p:sp>
        <p:sp>
          <p:nvSpPr>
            <p:cNvPr id="47132" name="Freeform 28"/>
            <p:cNvSpPr>
              <a:spLocks/>
            </p:cNvSpPr>
            <p:nvPr/>
          </p:nvSpPr>
          <p:spPr bwMode="ltGray">
            <a:xfrm>
              <a:off x="531" y="5178"/>
              <a:ext cx="1061" cy="1453"/>
            </a:xfrm>
            <a:custGeom>
              <a:avLst/>
              <a:gdLst/>
              <a:ahLst/>
              <a:cxnLst>
                <a:cxn ang="0">
                  <a:pos x="0" y="0"/>
                </a:cxn>
                <a:cxn ang="0">
                  <a:pos x="0" y="1392"/>
                </a:cxn>
                <a:cxn ang="0">
                  <a:pos x="0" y="1392"/>
                </a:cxn>
                <a:cxn ang="0">
                  <a:pos x="0" y="1392"/>
                </a:cxn>
                <a:cxn ang="0">
                  <a:pos x="472" y="1864"/>
                </a:cxn>
                <a:cxn ang="0">
                  <a:pos x="472" y="0"/>
                </a:cxn>
                <a:cxn ang="0">
                  <a:pos x="0" y="0"/>
                </a:cxn>
              </a:cxnLst>
              <a:rect l="0" t="0" r="r" b="b"/>
              <a:pathLst>
                <a:path w="472" h="1864">
                  <a:moveTo>
                    <a:pt x="0" y="0"/>
                  </a:moveTo>
                  <a:cubicBezTo>
                    <a:pt x="0" y="1392"/>
                    <a:pt x="0" y="1392"/>
                    <a:pt x="0" y="1392"/>
                  </a:cubicBezTo>
                  <a:cubicBezTo>
                    <a:pt x="0" y="1392"/>
                    <a:pt x="0" y="1392"/>
                    <a:pt x="0" y="1392"/>
                  </a:cubicBezTo>
                  <a:cubicBezTo>
                    <a:pt x="0" y="1392"/>
                    <a:pt x="0" y="1392"/>
                    <a:pt x="0" y="1392"/>
                  </a:cubicBezTo>
                  <a:cubicBezTo>
                    <a:pt x="0" y="1653"/>
                    <a:pt x="211" y="1864"/>
                    <a:pt x="472" y="1864"/>
                  </a:cubicBezTo>
                  <a:cubicBezTo>
                    <a:pt x="472" y="0"/>
                    <a:pt x="472" y="0"/>
                    <a:pt x="472" y="0"/>
                  </a:cubicBezTo>
                  <a:lnTo>
                    <a:pt x="0" y="0"/>
                  </a:lnTo>
                  <a:close/>
                </a:path>
              </a:pathLst>
            </a:custGeom>
            <a:solidFill>
              <a:srgbClr val="0860A8">
                <a:alpha val="70000"/>
              </a:srgbClr>
            </a:solidFill>
            <a:ln w="38100" cmpd="sng">
              <a:noFill/>
              <a:round/>
              <a:headEnd/>
              <a:tailEnd/>
            </a:ln>
          </p:spPr>
          <p:txBody>
            <a:bodyPr/>
            <a:lstStyle/>
            <a:p>
              <a:endParaRPr lang="en-US" sz="1800"/>
            </a:p>
          </p:txBody>
        </p:sp>
      </p:grpSp>
      <p:pic>
        <p:nvPicPr>
          <p:cNvPr id="47115" name="Picture 11" descr="intel_rgb_100-lg"/>
          <p:cNvPicPr>
            <a:picLocks noChangeAspect="1" noChangeArrowheads="1"/>
          </p:cNvPicPr>
          <p:nvPr/>
        </p:nvPicPr>
        <p:blipFill>
          <a:blip r:embed="rId3" cstate="email">
            <a:lum bright="80000"/>
          </a:blip>
          <a:srcRect/>
          <a:stretch>
            <a:fillRect/>
          </a:stretch>
        </p:blipFill>
        <p:spPr bwMode="invGray">
          <a:xfrm>
            <a:off x="9662584" y="111126"/>
            <a:ext cx="2410883" cy="1368425"/>
          </a:xfrm>
          <a:prstGeom prst="rect">
            <a:avLst/>
          </a:prstGeom>
          <a:noFill/>
        </p:spPr>
      </p:pic>
      <p:sp>
        <p:nvSpPr>
          <p:cNvPr id="47133" name="Rectangle 29"/>
          <p:cNvSpPr>
            <a:spLocks noGrp="1" noChangeArrowheads="1"/>
          </p:cNvSpPr>
          <p:nvPr>
            <p:ph type="ctrTitle" sz="quarter"/>
          </p:nvPr>
        </p:nvSpPr>
        <p:spPr>
          <a:xfrm>
            <a:off x="5648587" y="2130426"/>
            <a:ext cx="6180784" cy="1470025"/>
          </a:xfrm>
        </p:spPr>
        <p:txBody>
          <a:bodyPr/>
          <a:lstStyle>
            <a:lvl1pPr algn="r">
              <a:defRPr sz="3600">
                <a:solidFill>
                  <a:schemeClr val="bg1"/>
                </a:solidFill>
              </a:defRPr>
            </a:lvl1pPr>
          </a:lstStyle>
          <a:p>
            <a:r>
              <a:rPr lang="en-US" smtClean="0"/>
              <a:t>Click to edit Master title style</a:t>
            </a:r>
            <a:endParaRPr lang="en-US" dirty="0"/>
          </a:p>
        </p:txBody>
      </p:sp>
      <p:sp>
        <p:nvSpPr>
          <p:cNvPr id="47134" name="Rectangle 30"/>
          <p:cNvSpPr>
            <a:spLocks noGrp="1" noChangeArrowheads="1"/>
          </p:cNvSpPr>
          <p:nvPr>
            <p:ph type="subTitle" sz="quarter" idx="1"/>
          </p:nvPr>
        </p:nvSpPr>
        <p:spPr>
          <a:xfrm>
            <a:off x="6274966" y="3886200"/>
            <a:ext cx="5554405" cy="1752600"/>
          </a:xfrm>
        </p:spPr>
        <p:txBody>
          <a:bodyPr anchorCtr="0"/>
          <a:lstStyle>
            <a:lvl1pPr marL="0" indent="0" algn="r">
              <a:buFontTx/>
              <a:buNone/>
              <a:defRPr>
                <a:solidFill>
                  <a:schemeClr val="bg1"/>
                </a:solidFill>
              </a:defRPr>
            </a:lvl1pPr>
          </a:lstStyle>
          <a:p>
            <a:r>
              <a:rPr lang="en-US" smtClean="0"/>
              <a:t>Click to edit Master subtitle style</a:t>
            </a:r>
            <a:endParaRPr lang="en-US" dirty="0"/>
          </a:p>
        </p:txBody>
      </p:sp>
      <p:sp>
        <p:nvSpPr>
          <p:cNvPr id="14" name="Rectangle 7"/>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CCE9D5FA-A338-4A60-9948-1A0209E1E6F0}"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15" name="Rectangle 8"/>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AD75AB9C-4775-49E0-9CED-903DA9431334}"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Tree>
    <p:extLst>
      <p:ext uri="{BB962C8B-B14F-4D97-AF65-F5344CB8AC3E}">
        <p14:creationId xmlns:p14="http://schemas.microsoft.com/office/powerpoint/2010/main" val="46920834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extBox 5"/>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7" name="TextBox 6"/>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34477466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D1126584-36AA-4BD9-9488-F72E3A474DFF}" type="slidenum">
              <a:rPr lang="en-US"/>
              <a:pPr>
                <a:defRPr/>
              </a:pPr>
              <a:t>‹#›</a:t>
            </a:fld>
            <a:endParaRPr lang="en-US" dirty="0"/>
          </a:p>
        </p:txBody>
      </p:sp>
    </p:spTree>
    <p:extLst>
      <p:ext uri="{BB962C8B-B14F-4D97-AF65-F5344CB8AC3E}">
        <p14:creationId xmlns:p14="http://schemas.microsoft.com/office/powerpoint/2010/main" val="10625753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CD0252B-87E5-4251-BAE5-1AF9DE9E52F0}" type="slidenum">
              <a:rPr lang="en-US"/>
              <a:pPr>
                <a:defRPr/>
              </a:pPr>
              <a:t>‹#›</a:t>
            </a:fld>
            <a:endParaRPr lang="en-US" dirty="0"/>
          </a:p>
        </p:txBody>
      </p:sp>
    </p:spTree>
    <p:extLst>
      <p:ext uri="{BB962C8B-B14F-4D97-AF65-F5344CB8AC3E}">
        <p14:creationId xmlns:p14="http://schemas.microsoft.com/office/powerpoint/2010/main" val="31795663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05DBC95-647D-491B-A87B-91BA732D42AB}" type="slidenum">
              <a:rPr lang="en-US"/>
              <a:pPr>
                <a:defRPr/>
              </a:pPr>
              <a:t>‹#›</a:t>
            </a:fld>
            <a:endParaRPr lang="en-US" dirty="0"/>
          </a:p>
        </p:txBody>
      </p:sp>
    </p:spTree>
    <p:extLst>
      <p:ext uri="{BB962C8B-B14F-4D97-AF65-F5344CB8AC3E}">
        <p14:creationId xmlns:p14="http://schemas.microsoft.com/office/powerpoint/2010/main" val="4318117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24DC606-A515-45C6-AC90-885CEA2D2153}" type="slidenum">
              <a:rPr lang="en-US"/>
              <a:pPr>
                <a:defRPr/>
              </a:pPr>
              <a:t>‹#›</a:t>
            </a:fld>
            <a:endParaRPr lang="en-US" dirty="0"/>
          </a:p>
        </p:txBody>
      </p:sp>
    </p:spTree>
    <p:extLst>
      <p:ext uri="{BB962C8B-B14F-4D97-AF65-F5344CB8AC3E}">
        <p14:creationId xmlns:p14="http://schemas.microsoft.com/office/powerpoint/2010/main" val="364376061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28B85677-34B4-4705-A3CE-07CF04F05714}" type="slidenum">
              <a:rPr lang="en-US"/>
              <a:pPr>
                <a:defRPr/>
              </a:pPr>
              <a:t>‹#›</a:t>
            </a:fld>
            <a:endParaRPr lang="en-US" dirty="0"/>
          </a:p>
        </p:txBody>
      </p:sp>
    </p:spTree>
    <p:extLst>
      <p:ext uri="{BB962C8B-B14F-4D97-AF65-F5344CB8AC3E}">
        <p14:creationId xmlns:p14="http://schemas.microsoft.com/office/powerpoint/2010/main" val="288108207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7C046CA-F276-4F26-8B6F-7896E117D779}" type="slidenum">
              <a:rPr lang="en-US"/>
              <a:pPr>
                <a:defRPr/>
              </a:pPr>
              <a:t>‹#›</a:t>
            </a:fld>
            <a:endParaRPr lang="en-US" dirty="0"/>
          </a:p>
        </p:txBody>
      </p:sp>
    </p:spTree>
    <p:extLst>
      <p:ext uri="{BB962C8B-B14F-4D97-AF65-F5344CB8AC3E}">
        <p14:creationId xmlns:p14="http://schemas.microsoft.com/office/powerpoint/2010/main" val="68567386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553F095-BC4D-4CFD-8A21-0903F434F5DE}" type="slidenum">
              <a:rPr lang="en-US"/>
              <a:pPr>
                <a:defRPr/>
              </a:pPr>
              <a:t>‹#›</a:t>
            </a:fld>
            <a:endParaRPr lang="en-US" dirty="0"/>
          </a:p>
        </p:txBody>
      </p:sp>
    </p:spTree>
    <p:extLst>
      <p:ext uri="{BB962C8B-B14F-4D97-AF65-F5344CB8AC3E}">
        <p14:creationId xmlns:p14="http://schemas.microsoft.com/office/powerpoint/2010/main" val="24066431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D49F0939-335F-4AE3-AF8B-A3F862FCC78C}" type="slidenum">
              <a:rPr lang="en-US"/>
              <a:pPr>
                <a:defRPr/>
              </a:pPr>
              <a:t>‹#›</a:t>
            </a:fld>
            <a:endParaRPr lang="en-US" dirty="0"/>
          </a:p>
        </p:txBody>
      </p:sp>
    </p:spTree>
    <p:extLst>
      <p:ext uri="{BB962C8B-B14F-4D97-AF65-F5344CB8AC3E}">
        <p14:creationId xmlns:p14="http://schemas.microsoft.com/office/powerpoint/2010/main" val="101812305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7CC5681B-6D48-40F7-B27C-0E870378FA95}" type="slidenum">
              <a:rPr lang="en-US"/>
              <a:pPr>
                <a:defRPr/>
              </a:pPr>
              <a:t>‹#›</a:t>
            </a:fld>
            <a:endParaRPr lang="en-US" dirty="0"/>
          </a:p>
        </p:txBody>
      </p:sp>
    </p:spTree>
    <p:extLst>
      <p:ext uri="{BB962C8B-B14F-4D97-AF65-F5344CB8AC3E}">
        <p14:creationId xmlns:p14="http://schemas.microsoft.com/office/powerpoint/2010/main" val="155958452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2E51260D-4F37-40C9-8F26-E7583B07DBAE}" type="slidenum">
              <a:rPr lang="en-US"/>
              <a:pPr>
                <a:defRPr/>
              </a:pPr>
              <a:t>‹#›</a:t>
            </a:fld>
            <a:endParaRPr lang="en-US" dirty="0"/>
          </a:p>
        </p:txBody>
      </p:sp>
    </p:spTree>
    <p:extLst>
      <p:ext uri="{BB962C8B-B14F-4D97-AF65-F5344CB8AC3E}">
        <p14:creationId xmlns:p14="http://schemas.microsoft.com/office/powerpoint/2010/main" val="2956856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E2CA682-7E09-4929-8C46-A993BD7AD232}" type="datetimeFigureOut">
              <a:rPr lang="en-US" smtClean="0"/>
              <a:t>5/23/2019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424349565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7CEEF8CB-E493-466F-9CC0-832532641020}" type="slidenum">
              <a:rPr lang="en-US"/>
              <a:pPr>
                <a:defRPr/>
              </a:pPr>
              <a:t>‹#›</a:t>
            </a:fld>
            <a:endParaRPr lang="en-US" dirty="0"/>
          </a:p>
        </p:txBody>
      </p:sp>
    </p:spTree>
    <p:extLst>
      <p:ext uri="{BB962C8B-B14F-4D97-AF65-F5344CB8AC3E}">
        <p14:creationId xmlns:p14="http://schemas.microsoft.com/office/powerpoint/2010/main" val="331045547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AD086413-F4FB-4B13-9C39-C4BF432964F6}" type="slidenum">
              <a:rPr lang="en-US"/>
              <a:pPr>
                <a:defRPr/>
              </a:pPr>
              <a:t>‹#›</a:t>
            </a:fld>
            <a:endParaRPr lang="en-US" dirty="0"/>
          </a:p>
        </p:txBody>
      </p:sp>
    </p:spTree>
    <p:extLst>
      <p:ext uri="{BB962C8B-B14F-4D97-AF65-F5344CB8AC3E}">
        <p14:creationId xmlns:p14="http://schemas.microsoft.com/office/powerpoint/2010/main" val="10597458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DC0D5A1-1909-459F-85FC-5A4A4D4479AD}" type="slidenum">
              <a:rPr lang="en-US"/>
              <a:pPr>
                <a:defRPr/>
              </a:pPr>
              <a:t>‹#›</a:t>
            </a:fld>
            <a:endParaRPr lang="en-US" dirty="0"/>
          </a:p>
        </p:txBody>
      </p:sp>
    </p:spTree>
    <p:extLst>
      <p:ext uri="{BB962C8B-B14F-4D97-AF65-F5344CB8AC3E}">
        <p14:creationId xmlns:p14="http://schemas.microsoft.com/office/powerpoint/2010/main" val="303316802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3324584-2D8C-4EF3-9135-7369E1663700}" type="slidenum">
              <a:rPr lang="en-US"/>
              <a:pPr>
                <a:defRPr/>
              </a:pPr>
              <a:t>‹#›</a:t>
            </a:fld>
            <a:endParaRPr lang="en-US" dirty="0"/>
          </a:p>
        </p:txBody>
      </p:sp>
    </p:spTree>
    <p:extLst>
      <p:ext uri="{BB962C8B-B14F-4D97-AF65-F5344CB8AC3E}">
        <p14:creationId xmlns:p14="http://schemas.microsoft.com/office/powerpoint/2010/main" val="313092482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9A5449D-BB34-47FD-9487-B85685BF2BA8}" type="slidenum">
              <a:rPr lang="en-US"/>
              <a:pPr>
                <a:defRPr/>
              </a:pPr>
              <a:t>‹#›</a:t>
            </a:fld>
            <a:endParaRPr lang="en-US" dirty="0"/>
          </a:p>
        </p:txBody>
      </p:sp>
    </p:spTree>
    <p:extLst>
      <p:ext uri="{BB962C8B-B14F-4D97-AF65-F5344CB8AC3E}">
        <p14:creationId xmlns:p14="http://schemas.microsoft.com/office/powerpoint/2010/main" val="416526124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F0D77564-2CC6-45A9-B5CB-A0A71C7C7F14}" type="slidenum">
              <a:rPr lang="en-US"/>
              <a:pPr>
                <a:defRPr/>
              </a:pPr>
              <a:t>‹#›</a:t>
            </a:fld>
            <a:endParaRPr lang="en-US" dirty="0"/>
          </a:p>
        </p:txBody>
      </p:sp>
    </p:spTree>
    <p:extLst>
      <p:ext uri="{BB962C8B-B14F-4D97-AF65-F5344CB8AC3E}">
        <p14:creationId xmlns:p14="http://schemas.microsoft.com/office/powerpoint/2010/main" val="167854588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3B64790-836D-4D51-8BD2-4FA7159CBB0E}" type="slidenum">
              <a:rPr lang="en-US"/>
              <a:pPr>
                <a:defRPr/>
              </a:pPr>
              <a:t>‹#›</a:t>
            </a:fld>
            <a:endParaRPr lang="en-US" dirty="0"/>
          </a:p>
        </p:txBody>
      </p:sp>
    </p:spTree>
    <p:extLst>
      <p:ext uri="{BB962C8B-B14F-4D97-AF65-F5344CB8AC3E}">
        <p14:creationId xmlns:p14="http://schemas.microsoft.com/office/powerpoint/2010/main" val="100291229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E82AD73-B13B-435B-BECA-DB68BB9CA71F}" type="slidenum">
              <a:rPr lang="en-US"/>
              <a:pPr>
                <a:defRPr/>
              </a:pPr>
              <a:t>‹#›</a:t>
            </a:fld>
            <a:endParaRPr lang="en-US" dirty="0"/>
          </a:p>
        </p:txBody>
      </p:sp>
    </p:spTree>
    <p:extLst>
      <p:ext uri="{BB962C8B-B14F-4D97-AF65-F5344CB8AC3E}">
        <p14:creationId xmlns:p14="http://schemas.microsoft.com/office/powerpoint/2010/main" val="406662074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9030A4BA-CE7C-4AC7-A185-EDA8D0EC2BE9}" type="slidenum">
              <a:rPr lang="en-US"/>
              <a:pPr>
                <a:defRPr/>
              </a:pPr>
              <a:t>‹#›</a:t>
            </a:fld>
            <a:endParaRPr lang="en-US" dirty="0"/>
          </a:p>
        </p:txBody>
      </p:sp>
    </p:spTree>
    <p:extLst>
      <p:ext uri="{BB962C8B-B14F-4D97-AF65-F5344CB8AC3E}">
        <p14:creationId xmlns:p14="http://schemas.microsoft.com/office/powerpoint/2010/main" val="287514754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4A7D058-2135-4FBA-BDF6-0C7B3FE556E8}" type="slidenum">
              <a:rPr lang="en-US"/>
              <a:pPr>
                <a:defRPr/>
              </a:pPr>
              <a:t>‹#›</a:t>
            </a:fld>
            <a:endParaRPr lang="en-US" dirty="0"/>
          </a:p>
        </p:txBody>
      </p:sp>
    </p:spTree>
    <p:extLst>
      <p:ext uri="{BB962C8B-B14F-4D97-AF65-F5344CB8AC3E}">
        <p14:creationId xmlns:p14="http://schemas.microsoft.com/office/powerpoint/2010/main" val="1287330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2CA682-7E09-4929-8C46-A993BD7AD232}" type="datetimeFigureOut">
              <a:rPr lang="en-US" smtClean="0"/>
              <a:t>5/23/2019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34354144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6255BDD-5B85-4FC0-86AE-934664B9CC27}" type="slidenum">
              <a:rPr lang="en-US"/>
              <a:pPr>
                <a:defRPr/>
              </a:pPr>
              <a:t>‹#›</a:t>
            </a:fld>
            <a:endParaRPr lang="en-US" dirty="0"/>
          </a:p>
        </p:txBody>
      </p:sp>
    </p:spTree>
    <p:extLst>
      <p:ext uri="{BB962C8B-B14F-4D97-AF65-F5344CB8AC3E}">
        <p14:creationId xmlns:p14="http://schemas.microsoft.com/office/powerpoint/2010/main" val="41005620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750A50E-51BC-45FB-B9BF-68C1E0E4626F}" type="slidenum">
              <a:rPr lang="en-US"/>
              <a:pPr>
                <a:defRPr/>
              </a:pPr>
              <a:t>‹#›</a:t>
            </a:fld>
            <a:endParaRPr lang="en-US" dirty="0"/>
          </a:p>
        </p:txBody>
      </p:sp>
    </p:spTree>
    <p:extLst>
      <p:ext uri="{BB962C8B-B14F-4D97-AF65-F5344CB8AC3E}">
        <p14:creationId xmlns:p14="http://schemas.microsoft.com/office/powerpoint/2010/main" val="105219347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6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73FC825-0A1F-469F-9BE2-C5328B0580C1}" type="slidenum">
              <a:rPr lang="en-US"/>
              <a:pPr>
                <a:defRPr/>
              </a:pPr>
              <a:t>‹#›</a:t>
            </a:fld>
            <a:endParaRPr lang="en-US" dirty="0"/>
          </a:p>
        </p:txBody>
      </p:sp>
    </p:spTree>
    <p:extLst>
      <p:ext uri="{BB962C8B-B14F-4D97-AF65-F5344CB8AC3E}">
        <p14:creationId xmlns:p14="http://schemas.microsoft.com/office/powerpoint/2010/main" val="36812915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81D2E7A-7094-475C-B54C-C32BC03D5E47}" type="slidenum">
              <a:rPr lang="en-US"/>
              <a:pPr>
                <a:defRPr/>
              </a:pPr>
              <a:t>‹#›</a:t>
            </a:fld>
            <a:endParaRPr lang="en-US" dirty="0"/>
          </a:p>
        </p:txBody>
      </p:sp>
    </p:spTree>
    <p:extLst>
      <p:ext uri="{BB962C8B-B14F-4D97-AF65-F5344CB8AC3E}">
        <p14:creationId xmlns:p14="http://schemas.microsoft.com/office/powerpoint/2010/main" val="290403955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6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E0112D2-E173-4DA4-9031-91EAFCB6B402}" type="slidenum">
              <a:rPr lang="en-US"/>
              <a:pPr>
                <a:defRPr/>
              </a:pPr>
              <a:t>‹#›</a:t>
            </a:fld>
            <a:endParaRPr lang="en-US" dirty="0"/>
          </a:p>
        </p:txBody>
      </p:sp>
    </p:spTree>
    <p:extLst>
      <p:ext uri="{BB962C8B-B14F-4D97-AF65-F5344CB8AC3E}">
        <p14:creationId xmlns:p14="http://schemas.microsoft.com/office/powerpoint/2010/main" val="205424776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6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F924FB93-4FEC-47A1-8518-B887AE9F552E}" type="slidenum">
              <a:rPr lang="en-US"/>
              <a:pPr>
                <a:defRPr/>
              </a:pPr>
              <a:t>‹#›</a:t>
            </a:fld>
            <a:endParaRPr lang="en-US" dirty="0"/>
          </a:p>
        </p:txBody>
      </p:sp>
    </p:spTree>
    <p:extLst>
      <p:ext uri="{BB962C8B-B14F-4D97-AF65-F5344CB8AC3E}">
        <p14:creationId xmlns:p14="http://schemas.microsoft.com/office/powerpoint/2010/main" val="16785426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2C7EAF4-8717-4367-A8E1-645A85EB553B}" type="slidenum">
              <a:rPr lang="en-US"/>
              <a:pPr>
                <a:defRPr/>
              </a:pPr>
              <a:t>‹#›</a:t>
            </a:fld>
            <a:endParaRPr lang="en-US" dirty="0"/>
          </a:p>
        </p:txBody>
      </p:sp>
    </p:spTree>
    <p:extLst>
      <p:ext uri="{BB962C8B-B14F-4D97-AF65-F5344CB8AC3E}">
        <p14:creationId xmlns:p14="http://schemas.microsoft.com/office/powerpoint/2010/main" val="234396254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6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07BC860-D48F-43FA-A38A-8911F6A8DBA7}" type="slidenum">
              <a:rPr lang="en-US"/>
              <a:pPr>
                <a:defRPr/>
              </a:pPr>
              <a:t>‹#›</a:t>
            </a:fld>
            <a:endParaRPr lang="en-US" dirty="0"/>
          </a:p>
        </p:txBody>
      </p:sp>
    </p:spTree>
    <p:extLst>
      <p:ext uri="{BB962C8B-B14F-4D97-AF65-F5344CB8AC3E}">
        <p14:creationId xmlns:p14="http://schemas.microsoft.com/office/powerpoint/2010/main" val="23957334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6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983EEB3-3A2D-4266-B3D6-EE43C375D420}" type="slidenum">
              <a:rPr lang="en-US"/>
              <a:pPr>
                <a:defRPr/>
              </a:pPr>
              <a:t>‹#›</a:t>
            </a:fld>
            <a:endParaRPr lang="en-US" dirty="0"/>
          </a:p>
        </p:txBody>
      </p:sp>
    </p:spTree>
    <p:extLst>
      <p:ext uri="{BB962C8B-B14F-4D97-AF65-F5344CB8AC3E}">
        <p14:creationId xmlns:p14="http://schemas.microsoft.com/office/powerpoint/2010/main" val="350113048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7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F60DF61-662B-477C-8A8C-ACB8A89D8BA9}" type="slidenum">
              <a:rPr lang="en-US"/>
              <a:pPr>
                <a:defRPr/>
              </a:pPr>
              <a:t>‹#›</a:t>
            </a:fld>
            <a:endParaRPr lang="en-US" dirty="0"/>
          </a:p>
        </p:txBody>
      </p:sp>
    </p:spTree>
    <p:extLst>
      <p:ext uri="{BB962C8B-B14F-4D97-AF65-F5344CB8AC3E}">
        <p14:creationId xmlns:p14="http://schemas.microsoft.com/office/powerpoint/2010/main" val="1795148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2CA682-7E09-4929-8C46-A993BD7AD232}" type="datetimeFigureOut">
              <a:rPr lang="en-US" smtClean="0"/>
              <a:t>5/23/2019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399015998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7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23DE205-2C7E-42CF-A7AC-6800AD6CDD99}" type="slidenum">
              <a:rPr lang="en-US"/>
              <a:pPr>
                <a:defRPr/>
              </a:pPr>
              <a:t>‹#›</a:t>
            </a:fld>
            <a:endParaRPr lang="en-US" dirty="0"/>
          </a:p>
        </p:txBody>
      </p:sp>
    </p:spTree>
    <p:extLst>
      <p:ext uri="{BB962C8B-B14F-4D97-AF65-F5344CB8AC3E}">
        <p14:creationId xmlns:p14="http://schemas.microsoft.com/office/powerpoint/2010/main" val="253595720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7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2DC5BFB-387D-4EAB-AEC3-E940C19783AC}" type="slidenum">
              <a:rPr lang="en-US"/>
              <a:pPr>
                <a:defRPr/>
              </a:pPr>
              <a:t>‹#›</a:t>
            </a:fld>
            <a:endParaRPr lang="en-US" dirty="0"/>
          </a:p>
        </p:txBody>
      </p:sp>
    </p:spTree>
    <p:extLst>
      <p:ext uri="{BB962C8B-B14F-4D97-AF65-F5344CB8AC3E}">
        <p14:creationId xmlns:p14="http://schemas.microsoft.com/office/powerpoint/2010/main" val="40559270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7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F76C51F3-E3F7-4743-B3A4-37E80F43F4C5}" type="slidenum">
              <a:rPr lang="en-US"/>
              <a:pPr>
                <a:defRPr/>
              </a:pPr>
              <a:t>‹#›</a:t>
            </a:fld>
            <a:endParaRPr lang="en-US" dirty="0"/>
          </a:p>
        </p:txBody>
      </p:sp>
    </p:spTree>
    <p:extLst>
      <p:ext uri="{BB962C8B-B14F-4D97-AF65-F5344CB8AC3E}">
        <p14:creationId xmlns:p14="http://schemas.microsoft.com/office/powerpoint/2010/main" val="420844381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7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4D5DAB3-2D6B-4379-AC16-D9266467CCD0}" type="slidenum">
              <a:rPr lang="en-US"/>
              <a:pPr>
                <a:defRPr/>
              </a:pPr>
              <a:t>‹#›</a:t>
            </a:fld>
            <a:endParaRPr lang="en-US" dirty="0"/>
          </a:p>
        </p:txBody>
      </p:sp>
    </p:spTree>
    <p:extLst>
      <p:ext uri="{BB962C8B-B14F-4D97-AF65-F5344CB8AC3E}">
        <p14:creationId xmlns:p14="http://schemas.microsoft.com/office/powerpoint/2010/main" val="325820194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7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49C7CF5-AEFB-4EA2-8B25-1517B1AC75F2}" type="slidenum">
              <a:rPr lang="en-US"/>
              <a:pPr>
                <a:defRPr/>
              </a:pPr>
              <a:t>‹#›</a:t>
            </a:fld>
            <a:endParaRPr lang="en-US" dirty="0"/>
          </a:p>
        </p:txBody>
      </p:sp>
    </p:spTree>
    <p:extLst>
      <p:ext uri="{BB962C8B-B14F-4D97-AF65-F5344CB8AC3E}">
        <p14:creationId xmlns:p14="http://schemas.microsoft.com/office/powerpoint/2010/main" val="143837116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7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16B3163-25EA-44A7-A01D-F2DF5302F84F}" type="slidenum">
              <a:rPr lang="en-US"/>
              <a:pPr>
                <a:defRPr/>
              </a:pPr>
              <a:t>‹#›</a:t>
            </a:fld>
            <a:endParaRPr lang="en-US" dirty="0"/>
          </a:p>
        </p:txBody>
      </p:sp>
    </p:spTree>
    <p:extLst>
      <p:ext uri="{BB962C8B-B14F-4D97-AF65-F5344CB8AC3E}">
        <p14:creationId xmlns:p14="http://schemas.microsoft.com/office/powerpoint/2010/main" val="83707516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7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4ABE160-9078-4667-896C-3D47E4B17DD2}" type="slidenum">
              <a:rPr lang="en-US"/>
              <a:pPr>
                <a:defRPr/>
              </a:pPr>
              <a:t>‹#›</a:t>
            </a:fld>
            <a:endParaRPr lang="en-US" dirty="0"/>
          </a:p>
        </p:txBody>
      </p:sp>
    </p:spTree>
    <p:extLst>
      <p:ext uri="{BB962C8B-B14F-4D97-AF65-F5344CB8AC3E}">
        <p14:creationId xmlns:p14="http://schemas.microsoft.com/office/powerpoint/2010/main" val="232991804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7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DCD304C-F7AB-4D6B-8D6C-C1A510025A4F}" type="slidenum">
              <a:rPr lang="en-US"/>
              <a:pPr>
                <a:defRPr/>
              </a:pPr>
              <a:t>‹#›</a:t>
            </a:fld>
            <a:endParaRPr lang="en-US" dirty="0"/>
          </a:p>
        </p:txBody>
      </p:sp>
    </p:spTree>
    <p:extLst>
      <p:ext uri="{BB962C8B-B14F-4D97-AF65-F5344CB8AC3E}">
        <p14:creationId xmlns:p14="http://schemas.microsoft.com/office/powerpoint/2010/main" val="366175012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7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5B067460-42D6-41D8-A324-5CC1572F3DCB}" type="slidenum">
              <a:rPr lang="en-US"/>
              <a:pPr>
                <a:defRPr/>
              </a:pPr>
              <a:t>‹#›</a:t>
            </a:fld>
            <a:endParaRPr lang="en-US" dirty="0"/>
          </a:p>
        </p:txBody>
      </p:sp>
    </p:spTree>
    <p:extLst>
      <p:ext uri="{BB962C8B-B14F-4D97-AF65-F5344CB8AC3E}">
        <p14:creationId xmlns:p14="http://schemas.microsoft.com/office/powerpoint/2010/main" val="291894664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8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F6D9D60A-12D8-4258-8398-B10877FF700F}" type="slidenum">
              <a:rPr lang="en-US"/>
              <a:pPr>
                <a:defRPr/>
              </a:pPr>
              <a:t>‹#›</a:t>
            </a:fld>
            <a:endParaRPr lang="en-US" dirty="0"/>
          </a:p>
        </p:txBody>
      </p:sp>
    </p:spTree>
    <p:extLst>
      <p:ext uri="{BB962C8B-B14F-4D97-AF65-F5344CB8AC3E}">
        <p14:creationId xmlns:p14="http://schemas.microsoft.com/office/powerpoint/2010/main" val="18133739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5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825625"/>
            <a:ext cx="515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E2CA682-7E09-4929-8C46-A993BD7AD232}" type="datetimeFigureOut">
              <a:rPr lang="en-US" smtClean="0"/>
              <a:t>5/23/2019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3398296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8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B22C23B-68D1-4009-AEB8-423C38DBA3B0}" type="slidenum">
              <a:rPr lang="en-US"/>
              <a:pPr>
                <a:defRPr/>
              </a:pPr>
              <a:t>‹#›</a:t>
            </a:fld>
            <a:endParaRPr lang="en-US" dirty="0"/>
          </a:p>
        </p:txBody>
      </p:sp>
    </p:spTree>
    <p:extLst>
      <p:ext uri="{BB962C8B-B14F-4D97-AF65-F5344CB8AC3E}">
        <p14:creationId xmlns:p14="http://schemas.microsoft.com/office/powerpoint/2010/main" val="256950913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8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92C72C5-A566-4147-8EB7-CEE30ED5F6D6}" type="slidenum">
              <a:rPr lang="en-US"/>
              <a:pPr>
                <a:defRPr/>
              </a:pPr>
              <a:t>‹#›</a:t>
            </a:fld>
            <a:endParaRPr lang="en-US" dirty="0"/>
          </a:p>
        </p:txBody>
      </p:sp>
    </p:spTree>
    <p:extLst>
      <p:ext uri="{BB962C8B-B14F-4D97-AF65-F5344CB8AC3E}">
        <p14:creationId xmlns:p14="http://schemas.microsoft.com/office/powerpoint/2010/main" val="33438297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8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133E7ED-6927-4D2F-9E6E-1AC66B96AA12}" type="slidenum">
              <a:rPr lang="en-US"/>
              <a:pPr>
                <a:defRPr/>
              </a:pPr>
              <a:t>‹#›</a:t>
            </a:fld>
            <a:endParaRPr lang="en-US" dirty="0"/>
          </a:p>
        </p:txBody>
      </p:sp>
    </p:spTree>
    <p:extLst>
      <p:ext uri="{BB962C8B-B14F-4D97-AF65-F5344CB8AC3E}">
        <p14:creationId xmlns:p14="http://schemas.microsoft.com/office/powerpoint/2010/main" val="81359192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8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B28C2DA-8CE5-4A49-B0EA-5F72AD20AA53}" type="slidenum">
              <a:rPr lang="en-US"/>
              <a:pPr>
                <a:defRPr/>
              </a:pPr>
              <a:t>‹#›</a:t>
            </a:fld>
            <a:endParaRPr lang="en-US" dirty="0"/>
          </a:p>
        </p:txBody>
      </p:sp>
    </p:spTree>
    <p:extLst>
      <p:ext uri="{BB962C8B-B14F-4D97-AF65-F5344CB8AC3E}">
        <p14:creationId xmlns:p14="http://schemas.microsoft.com/office/powerpoint/2010/main" val="24508107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8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4272D5E-C58D-4216-AA18-6A54F3BDD20D}" type="slidenum">
              <a:rPr lang="en-US"/>
              <a:pPr>
                <a:defRPr/>
              </a:pPr>
              <a:t>‹#›</a:t>
            </a:fld>
            <a:endParaRPr lang="en-US" dirty="0"/>
          </a:p>
        </p:txBody>
      </p:sp>
    </p:spTree>
    <p:extLst>
      <p:ext uri="{BB962C8B-B14F-4D97-AF65-F5344CB8AC3E}">
        <p14:creationId xmlns:p14="http://schemas.microsoft.com/office/powerpoint/2010/main" val="328611606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71F62213-F64D-43BE-B571-1EE213D759E9}" type="slidenum">
              <a:rPr lang="en-US"/>
              <a:pPr>
                <a:defRPr/>
              </a:pPr>
              <a:t>‹#›</a:t>
            </a:fld>
            <a:endParaRPr lang="en-US" dirty="0"/>
          </a:p>
        </p:txBody>
      </p:sp>
    </p:spTree>
    <p:extLst>
      <p:ext uri="{BB962C8B-B14F-4D97-AF65-F5344CB8AC3E}">
        <p14:creationId xmlns:p14="http://schemas.microsoft.com/office/powerpoint/2010/main" val="417605239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8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179A193-66AE-4172-83FB-A54430CC7081}" type="slidenum">
              <a:rPr lang="en-US"/>
              <a:pPr>
                <a:defRPr/>
              </a:pPr>
              <a:t>‹#›</a:t>
            </a:fld>
            <a:endParaRPr lang="en-US" dirty="0"/>
          </a:p>
        </p:txBody>
      </p:sp>
    </p:spTree>
    <p:extLst>
      <p:ext uri="{BB962C8B-B14F-4D97-AF65-F5344CB8AC3E}">
        <p14:creationId xmlns:p14="http://schemas.microsoft.com/office/powerpoint/2010/main" val="216632987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8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CB4C3BD-9111-40BD-B209-F6050B8FF090}" type="slidenum">
              <a:rPr lang="en-US"/>
              <a:pPr>
                <a:defRPr/>
              </a:pPr>
              <a:t>‹#›</a:t>
            </a:fld>
            <a:endParaRPr lang="en-US" dirty="0"/>
          </a:p>
        </p:txBody>
      </p:sp>
    </p:spTree>
    <p:extLst>
      <p:ext uri="{BB962C8B-B14F-4D97-AF65-F5344CB8AC3E}">
        <p14:creationId xmlns:p14="http://schemas.microsoft.com/office/powerpoint/2010/main" val="201334145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8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76B2261-239B-43F3-96C3-171935470D18}" type="slidenum">
              <a:rPr lang="en-US"/>
              <a:pPr>
                <a:defRPr/>
              </a:pPr>
              <a:t>‹#›</a:t>
            </a:fld>
            <a:endParaRPr lang="en-US" dirty="0"/>
          </a:p>
        </p:txBody>
      </p:sp>
    </p:spTree>
    <p:extLst>
      <p:ext uri="{BB962C8B-B14F-4D97-AF65-F5344CB8AC3E}">
        <p14:creationId xmlns:p14="http://schemas.microsoft.com/office/powerpoint/2010/main" val="181879161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9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541B5F7-FD5C-4EAF-9B14-BF2198A00549}" type="slidenum">
              <a:rPr lang="en-US"/>
              <a:pPr>
                <a:defRPr/>
              </a:pPr>
              <a:t>‹#›</a:t>
            </a:fld>
            <a:endParaRPr lang="en-US" dirty="0"/>
          </a:p>
        </p:txBody>
      </p:sp>
    </p:spTree>
    <p:extLst>
      <p:ext uri="{BB962C8B-B14F-4D97-AF65-F5344CB8AC3E}">
        <p14:creationId xmlns:p14="http://schemas.microsoft.com/office/powerpoint/2010/main" val="18676117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E2CA682-7E09-4929-8C46-A993BD7AD232}" type="datetimeFigureOut">
              <a:rPr lang="en-US" smtClean="0"/>
              <a:t>5/23/2019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174146329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859867" y="6436785"/>
            <a:ext cx="212936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7681495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5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10"/>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58981269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DAA2125A-46A9-42E1-80DD-CBDE35C74764}" type="slidenum">
              <a:rPr lang="en-US"/>
              <a:pPr>
                <a:defRPr/>
              </a:pPr>
              <a:t>‹#›</a:t>
            </a:fld>
            <a:endParaRPr lang="en-US" dirty="0"/>
          </a:p>
        </p:txBody>
      </p:sp>
    </p:spTree>
    <p:extLst>
      <p:ext uri="{BB962C8B-B14F-4D97-AF65-F5344CB8AC3E}">
        <p14:creationId xmlns:p14="http://schemas.microsoft.com/office/powerpoint/2010/main" val="168670403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3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470706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269487873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52413082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59609110"/>
      </p:ext>
    </p:extLst>
  </p:cSld>
  <p:clrMapOvr>
    <a:masterClrMapping/>
  </p:clrMapOvr>
  <p:transition spd="med">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6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0F5AD166-C56F-42A1-A46C-0A5257CC64C6}" type="slidenum">
              <a:rPr lang="en-US"/>
              <a:pPr>
                <a:defRPr/>
              </a:pPr>
              <a:t>‹#›</a:t>
            </a:fld>
            <a:endParaRPr lang="en-US" dirty="0"/>
          </a:p>
        </p:txBody>
      </p:sp>
    </p:spTree>
    <p:extLst>
      <p:ext uri="{BB962C8B-B14F-4D97-AF65-F5344CB8AC3E}">
        <p14:creationId xmlns:p14="http://schemas.microsoft.com/office/powerpoint/2010/main" val="160252909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7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0E28924A-FCB3-4108-8C47-6B11D18EA032}" type="slidenum">
              <a:rPr lang="en-US"/>
              <a:pPr>
                <a:defRPr/>
              </a:pPr>
              <a:t>‹#›</a:t>
            </a:fld>
            <a:endParaRPr lang="en-US" dirty="0"/>
          </a:p>
        </p:txBody>
      </p:sp>
    </p:spTree>
    <p:extLst>
      <p:ext uri="{BB962C8B-B14F-4D97-AF65-F5344CB8AC3E}">
        <p14:creationId xmlns:p14="http://schemas.microsoft.com/office/powerpoint/2010/main" val="326840927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10" descr="int_experience_hrz_wht_rgb_15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3833" y="518584"/>
            <a:ext cx="2829984" cy="11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592917" y="3305898"/>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7485" y="4657344"/>
            <a:ext cx="8440283" cy="1233813"/>
          </a:xfrm>
        </p:spPr>
        <p:txBody>
          <a:bodyPr>
            <a:noAutofit/>
          </a:bodyPr>
          <a:lstStyle>
            <a:lvl1pPr marL="0" indent="0" algn="l">
              <a:buNone/>
              <a:defRPr sz="2133" b="0" i="0" baseline="0">
                <a:solidFill>
                  <a:srgbClr val="F3D54E"/>
                </a:solidFill>
                <a:latin typeface="Intel Clear"/>
                <a:cs typeface="Intel Clear"/>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5"/>
          <p:cNvSpPr>
            <a:spLocks noGrp="1"/>
          </p:cNvSpPr>
          <p:nvPr>
            <p:ph type="sldNum" sz="quarter" idx="10"/>
          </p:nvPr>
        </p:nvSpPr>
        <p:spPr/>
        <p:txBody>
          <a:bodyPr/>
          <a:lstStyle>
            <a:lvl1pPr defTabSz="609585">
              <a:defRPr/>
            </a:lvl1pPr>
          </a:lstStyle>
          <a:p>
            <a:pPr>
              <a:defRPr/>
            </a:pPr>
            <a:fld id="{1D77EBC3-62A5-4482-AC6F-7E5442E3EC8E}" type="slidenum">
              <a:rPr lang="en-US"/>
              <a:pPr>
                <a:defRPr/>
              </a:pPr>
              <a:t>‹#›</a:t>
            </a:fld>
            <a:endParaRPr lang="en-US" dirty="0"/>
          </a:p>
        </p:txBody>
      </p:sp>
    </p:spTree>
    <p:extLst>
      <p:ext uri="{BB962C8B-B14F-4D97-AF65-F5344CB8AC3E}">
        <p14:creationId xmlns:p14="http://schemas.microsoft.com/office/powerpoint/2010/main" val="1181768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2CA682-7E09-4929-8C46-A993BD7AD232}" type="datetimeFigureOut">
              <a:rPr lang="en-US" smtClean="0"/>
              <a:t>5/23/2019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113948558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2_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FC54821A-1802-4DDF-9AEF-2EE96740FA83}" type="slidenum">
              <a:rPr lang="en-US"/>
              <a:pPr>
                <a:defRPr/>
              </a:pPr>
              <a:t>‹#›</a:t>
            </a:fld>
            <a:endParaRPr lang="en-US" dirty="0"/>
          </a:p>
        </p:txBody>
      </p:sp>
    </p:spTree>
    <p:extLst>
      <p:ext uri="{BB962C8B-B14F-4D97-AF65-F5344CB8AC3E}">
        <p14:creationId xmlns:p14="http://schemas.microsoft.com/office/powerpoint/2010/main" val="121467638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17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1919607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1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3503715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9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10"/>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4869560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0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B4B24B75-5C6C-452E-864E-C665EF9CF780}" type="slidenum">
              <a:rPr lang="en-US"/>
              <a:pPr>
                <a:defRPr/>
              </a:pPr>
              <a:t>‹#›</a:t>
            </a:fld>
            <a:endParaRPr lang="en-US" dirty="0"/>
          </a:p>
        </p:txBody>
      </p:sp>
    </p:spTree>
    <p:extLst>
      <p:ext uri="{BB962C8B-B14F-4D97-AF65-F5344CB8AC3E}">
        <p14:creationId xmlns:p14="http://schemas.microsoft.com/office/powerpoint/2010/main" val="309709366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21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823229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B7645670-9F14-4160-A926-564FF2CEC86F}" type="slidenum">
              <a:rPr lang="en-US"/>
              <a:pPr>
                <a:defRPr/>
              </a:pPr>
              <a:t>‹#›</a:t>
            </a:fld>
            <a:endParaRPr lang="en-US" dirty="0"/>
          </a:p>
        </p:txBody>
      </p:sp>
    </p:spTree>
    <p:extLst>
      <p:ext uri="{BB962C8B-B14F-4D97-AF65-F5344CB8AC3E}">
        <p14:creationId xmlns:p14="http://schemas.microsoft.com/office/powerpoint/2010/main" val="150115940"/>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3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9DD22557-3704-454C-A203-0B0E1C0CC8E5}" type="slidenum">
              <a:rPr lang="en-US"/>
              <a:pPr>
                <a:defRPr/>
              </a:pPr>
              <a:t>‹#›</a:t>
            </a:fld>
            <a:endParaRPr lang="en-US" dirty="0"/>
          </a:p>
        </p:txBody>
      </p:sp>
    </p:spTree>
    <p:extLst>
      <p:ext uri="{BB962C8B-B14F-4D97-AF65-F5344CB8AC3E}">
        <p14:creationId xmlns:p14="http://schemas.microsoft.com/office/powerpoint/2010/main" val="290928552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4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9BEE9B69-C7D4-4169-9292-D210E940B093}" type="slidenum">
              <a:rPr lang="en-US"/>
              <a:pPr>
                <a:defRPr/>
              </a:pPr>
              <a:t>‹#›</a:t>
            </a:fld>
            <a:endParaRPr lang="en-US" dirty="0"/>
          </a:p>
        </p:txBody>
      </p:sp>
    </p:spTree>
    <p:extLst>
      <p:ext uri="{BB962C8B-B14F-4D97-AF65-F5344CB8AC3E}">
        <p14:creationId xmlns:p14="http://schemas.microsoft.com/office/powerpoint/2010/main" val="285620677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a:xfrm>
            <a:off x="10731501" y="6432551"/>
            <a:ext cx="1276351" cy="364067"/>
          </a:xfrm>
        </p:spPr>
        <p:txBody>
          <a:bodyPr/>
          <a:lstStyle>
            <a:lvl1pPr algn="r" defTabSz="609585">
              <a:defRPr sz="1100" smtClean="0">
                <a:solidFill>
                  <a:prstClr val="white"/>
                </a:solidFill>
                <a:latin typeface="+mn-lt"/>
                <a:cs typeface="Intel Clear Light" panose="020B0404020203020204" pitchFamily="34" charset="0"/>
              </a:defRPr>
            </a:lvl1pPr>
          </a:lstStyle>
          <a:p>
            <a:pPr>
              <a:defRPr/>
            </a:pPr>
            <a:fld id="{F4C5E2B8-05A0-424D-9310-3BC923E11051}" type="slidenum">
              <a:rPr lang="en-US"/>
              <a:pPr>
                <a:defRPr/>
              </a:pPr>
              <a:t>‹#›</a:t>
            </a:fld>
            <a:endParaRPr lang="en-US" dirty="0"/>
          </a:p>
        </p:txBody>
      </p:sp>
    </p:spTree>
    <p:extLst>
      <p:ext uri="{BB962C8B-B14F-4D97-AF65-F5344CB8AC3E}">
        <p14:creationId xmlns:p14="http://schemas.microsoft.com/office/powerpoint/2010/main" val="2540006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2CA682-7E09-4929-8C46-A993BD7AD232}" type="datetimeFigureOut">
              <a:rPr lang="en-US" smtClean="0"/>
              <a:t>5/23/2019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41994881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1"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85800" y="6413500"/>
            <a:ext cx="4114800" cy="228600"/>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0310CE60-3B88-4AD7-ABE2-E59CF16C4880}" type="datetimeFigureOut">
              <a:rPr lang="en-US"/>
              <a:pPr>
                <a:defRPr/>
              </a:pPr>
              <a:t>5/23/2019</a:t>
            </a:fld>
            <a:endParaRPr lang="en-US" dirty="0"/>
          </a:p>
        </p:txBody>
      </p:sp>
      <p:sp>
        <p:nvSpPr>
          <p:cNvPr id="6" name="Footer Placeholder 5"/>
          <p:cNvSpPr>
            <a:spLocks noGrp="1"/>
          </p:cNvSpPr>
          <p:nvPr>
            <p:ph type="ftr" sz="quarter" idx="11"/>
          </p:nvPr>
        </p:nvSpPr>
        <p:spPr>
          <a:xfrm>
            <a:off x="685800" y="6555317"/>
            <a:ext cx="5029200" cy="228600"/>
          </a:xfrm>
          <a:prstGeom prst="rect">
            <a:avLst/>
          </a:prstGeom>
        </p:spPr>
        <p:txBody>
          <a:bodyPr/>
          <a:lstStyle>
            <a:lvl1pPr eaLnBrk="1" fontAlgn="auto" hangingPunct="1">
              <a:spcBef>
                <a:spcPts val="0"/>
              </a:spcBef>
              <a:spcAft>
                <a:spcPts val="0"/>
              </a:spcAft>
              <a:defRPr dirty="0">
                <a:solidFill>
                  <a:prstClr val="black"/>
                </a:solidFill>
                <a:latin typeface="+mn-lt"/>
              </a:defRPr>
            </a:lvl1pPr>
          </a:lstStyle>
          <a:p>
            <a:pPr>
              <a:defRPr/>
            </a:pPr>
            <a:endParaRPr lang="en-US"/>
          </a:p>
        </p:txBody>
      </p:sp>
      <p:sp>
        <p:nvSpPr>
          <p:cNvPr id="7" name="Slide Number Placeholder 6"/>
          <p:cNvSpPr>
            <a:spLocks noGrp="1"/>
          </p:cNvSpPr>
          <p:nvPr>
            <p:ph type="sldNum" sz="quarter" idx="12"/>
          </p:nvPr>
        </p:nvSpPr>
        <p:spPr/>
        <p:txBody>
          <a:bodyPr/>
          <a:lstStyle>
            <a:lvl1pPr defTabSz="609585">
              <a:defRPr/>
            </a:lvl1pPr>
          </a:lstStyle>
          <a:p>
            <a:pPr>
              <a:defRPr/>
            </a:pPr>
            <a:fld id="{5A470624-1C9C-4F43-922D-84478B1AC64D}" type="slidenum">
              <a:rPr lang="en-US"/>
              <a:pPr>
                <a:defRPr/>
              </a:pPr>
              <a:t>‹#›</a:t>
            </a:fld>
            <a:endParaRPr lang="en-US" dirty="0"/>
          </a:p>
        </p:txBody>
      </p:sp>
    </p:spTree>
    <p:extLst>
      <p:ext uri="{BB962C8B-B14F-4D97-AF65-F5344CB8AC3E}">
        <p14:creationId xmlns:p14="http://schemas.microsoft.com/office/powerpoint/2010/main" val="334359245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1"/>
            <a:ext cx="2743200" cy="366183"/>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17DA1EC3-D013-4B22-BEE4-EADBBDBC791D}" type="datetimeFigureOut">
              <a:rPr lang="en-US"/>
              <a:pPr>
                <a:defRPr/>
              </a:pPr>
              <a:t>5/23/2019</a:t>
            </a:fld>
            <a:endParaRPr lang="en-US"/>
          </a:p>
        </p:txBody>
      </p:sp>
      <p:sp>
        <p:nvSpPr>
          <p:cNvPr id="5" name="Footer Placeholder 4"/>
          <p:cNvSpPr>
            <a:spLocks noGrp="1"/>
          </p:cNvSpPr>
          <p:nvPr>
            <p:ph type="ftr" sz="quarter" idx="11"/>
          </p:nvPr>
        </p:nvSpPr>
        <p:spPr>
          <a:xfrm>
            <a:off x="4038600" y="6356351"/>
            <a:ext cx="4114800" cy="366183"/>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endParaRPr lang="en-US"/>
          </a:p>
        </p:txBody>
      </p:sp>
      <p:sp>
        <p:nvSpPr>
          <p:cNvPr id="6" name="Slide Number Placeholder 5"/>
          <p:cNvSpPr>
            <a:spLocks noGrp="1"/>
          </p:cNvSpPr>
          <p:nvPr>
            <p:ph type="sldNum" sz="quarter" idx="12"/>
          </p:nvPr>
        </p:nvSpPr>
        <p:spPr/>
        <p:txBody>
          <a:bodyPr/>
          <a:lstStyle>
            <a:lvl1pPr defTabSz="609585">
              <a:defRPr/>
            </a:lvl1pPr>
          </a:lstStyle>
          <a:p>
            <a:pPr>
              <a:defRPr/>
            </a:pPr>
            <a:fld id="{5138C05E-22FD-44F9-8E34-836E260D1997}" type="slidenum">
              <a:rPr lang="en-US"/>
              <a:pPr>
                <a:defRPr/>
              </a:pPr>
              <a:t>‹#›</a:t>
            </a:fld>
            <a:endParaRPr lang="en-US"/>
          </a:p>
        </p:txBody>
      </p:sp>
    </p:spTree>
    <p:extLst>
      <p:ext uri="{BB962C8B-B14F-4D97-AF65-F5344CB8AC3E}">
        <p14:creationId xmlns:p14="http://schemas.microsoft.com/office/powerpoint/2010/main" val="414576646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77A53BE4-E7C4-40AC-B9C1-1FB7C7845E1F}" type="slidenum">
              <a:rPr lang="en-US"/>
              <a:pPr>
                <a:defRPr/>
              </a:pPr>
              <a:t>‹#›</a:t>
            </a:fld>
            <a:endParaRPr lang="en-US" dirty="0"/>
          </a:p>
        </p:txBody>
      </p:sp>
    </p:spTree>
    <p:extLst>
      <p:ext uri="{BB962C8B-B14F-4D97-AF65-F5344CB8AC3E}">
        <p14:creationId xmlns:p14="http://schemas.microsoft.com/office/powerpoint/2010/main" val="339771731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9601" y="467160"/>
            <a:ext cx="10392228" cy="1158240"/>
          </a:xfrm>
        </p:spPr>
        <p:txBody>
          <a:bodyPr anchor="ctr"/>
          <a:lstStyle>
            <a:lvl1pPr>
              <a:defRPr sz="6400" b="0" i="0" baseline="0">
                <a:solidFill>
                  <a:schemeClr val="tx2"/>
                </a:solidFill>
                <a:effectLst/>
                <a:latin typeface="+mj-lt"/>
                <a:ea typeface="Intel Clear" panose="020B0604020203020204" pitchFamily="34" charset="0"/>
                <a:cs typeface="Intel Clear" panose="020B0604020203020204" pitchFamily="34" charset="0"/>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defTabSz="609585">
              <a:defRPr smtClean="0">
                <a:solidFill>
                  <a:prstClr val="white"/>
                </a:solidFill>
              </a:defRPr>
            </a:lvl1pPr>
          </a:lstStyle>
          <a:p>
            <a:pPr>
              <a:defRPr/>
            </a:pPr>
            <a:fld id="{9D4A2AA9-10DD-41EA-9AE9-103B978A2770}" type="slidenum">
              <a:rPr lang="en-US"/>
              <a:pPr>
                <a:defRPr/>
              </a:pPr>
              <a:t>‹#›</a:t>
            </a:fld>
            <a:endParaRPr lang="en-US" dirty="0"/>
          </a:p>
        </p:txBody>
      </p:sp>
    </p:spTree>
    <p:extLst>
      <p:ext uri="{BB962C8B-B14F-4D97-AF65-F5344CB8AC3E}">
        <p14:creationId xmlns:p14="http://schemas.microsoft.com/office/powerpoint/2010/main" val="43720454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4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060293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9_Title and Bulleted Text">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3252" y="874184"/>
            <a:ext cx="1365249" cy="93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tx2"/>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6085529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2582240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5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9970159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B32C895D-CE68-447C-BE40-7852172A76A4}" type="slidenum">
              <a:rPr lang="en-US"/>
              <a:pPr>
                <a:defRPr/>
              </a:pPr>
              <a:t>‹#›</a:t>
            </a:fld>
            <a:endParaRPr lang="en-US" dirty="0"/>
          </a:p>
        </p:txBody>
      </p:sp>
    </p:spTree>
    <p:extLst>
      <p:ext uri="{BB962C8B-B14F-4D97-AF65-F5344CB8AC3E}">
        <p14:creationId xmlns:p14="http://schemas.microsoft.com/office/powerpoint/2010/main" val="314384078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3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80173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CA682-7E09-4929-8C46-A993BD7AD232}" type="datetimeFigureOut">
              <a:rPr lang="en-US" smtClean="0"/>
              <a:t>5/23/2019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1522893741"/>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28386989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72286706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7413558"/>
      </p:ext>
    </p:extLst>
  </p:cSld>
  <p:clrMapOvr>
    <a:masterClrMapping/>
  </p:clrMapOvr>
  <p:transition spd="med">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6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D399CE9C-8D61-4AE5-A9F9-B89A7B0E4687}" type="slidenum">
              <a:rPr lang="en-US"/>
              <a:pPr>
                <a:defRPr/>
              </a:pPr>
              <a:t>‹#›</a:t>
            </a:fld>
            <a:endParaRPr lang="en-US" dirty="0"/>
          </a:p>
        </p:txBody>
      </p:sp>
    </p:spTree>
    <p:extLst>
      <p:ext uri="{BB962C8B-B14F-4D97-AF65-F5344CB8AC3E}">
        <p14:creationId xmlns:p14="http://schemas.microsoft.com/office/powerpoint/2010/main" val="45934636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7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54AAA03E-6014-48BD-89EB-EE66A240A70A}" type="slidenum">
              <a:rPr lang="en-US"/>
              <a:pPr>
                <a:defRPr/>
              </a:pPr>
              <a:t>‹#›</a:t>
            </a:fld>
            <a:endParaRPr lang="en-US" dirty="0"/>
          </a:p>
        </p:txBody>
      </p:sp>
    </p:spTree>
    <p:extLst>
      <p:ext uri="{BB962C8B-B14F-4D97-AF65-F5344CB8AC3E}">
        <p14:creationId xmlns:p14="http://schemas.microsoft.com/office/powerpoint/2010/main" val="155546503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10" descr="int_experience_hrz_wht_rgb_15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3833" y="518584"/>
            <a:ext cx="2829984" cy="11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592917" y="3305898"/>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7485" y="4657344"/>
            <a:ext cx="8440283" cy="1233813"/>
          </a:xfrm>
        </p:spPr>
        <p:txBody>
          <a:bodyPr>
            <a:noAutofit/>
          </a:bodyPr>
          <a:lstStyle>
            <a:lvl1pPr marL="0" indent="0" algn="l">
              <a:buNone/>
              <a:defRPr sz="2133" b="0" i="0" baseline="0">
                <a:solidFill>
                  <a:srgbClr val="F3D54E"/>
                </a:solidFill>
                <a:latin typeface="Intel Clear"/>
                <a:cs typeface="Intel Clear"/>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5"/>
          <p:cNvSpPr>
            <a:spLocks noGrp="1"/>
          </p:cNvSpPr>
          <p:nvPr>
            <p:ph type="sldNum" sz="quarter" idx="10"/>
          </p:nvPr>
        </p:nvSpPr>
        <p:spPr/>
        <p:txBody>
          <a:bodyPr/>
          <a:lstStyle>
            <a:lvl1pPr defTabSz="609585">
              <a:defRPr/>
            </a:lvl1pPr>
          </a:lstStyle>
          <a:p>
            <a:pPr>
              <a:defRPr/>
            </a:pPr>
            <a:fld id="{93DBBB64-361B-48B1-A012-E09ED2608F48}" type="slidenum">
              <a:rPr lang="en-US"/>
              <a:pPr>
                <a:defRPr/>
              </a:pPr>
              <a:t>‹#›</a:t>
            </a:fld>
            <a:endParaRPr lang="en-US" dirty="0"/>
          </a:p>
        </p:txBody>
      </p:sp>
    </p:spTree>
    <p:extLst>
      <p:ext uri="{BB962C8B-B14F-4D97-AF65-F5344CB8AC3E}">
        <p14:creationId xmlns:p14="http://schemas.microsoft.com/office/powerpoint/2010/main" val="2563623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2_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C267B6BC-9A87-4B5D-A0A8-6D9038AA035D}" type="slidenum">
              <a:rPr lang="en-US"/>
              <a:pPr>
                <a:defRPr/>
              </a:pPr>
              <a:t>‹#›</a:t>
            </a:fld>
            <a:endParaRPr lang="en-US" dirty="0"/>
          </a:p>
        </p:txBody>
      </p:sp>
    </p:spTree>
    <p:extLst>
      <p:ext uri="{BB962C8B-B14F-4D97-AF65-F5344CB8AC3E}">
        <p14:creationId xmlns:p14="http://schemas.microsoft.com/office/powerpoint/2010/main" val="98528662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17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6611397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1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80442804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19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10"/>
          <p:cNvSpPr>
            <a:spLocks noChangeArrowheads="1"/>
          </p:cNvSpPr>
          <p:nvPr/>
        </p:nvSpPr>
        <p:spPr bwMode="auto">
          <a:xfrm>
            <a:off x="4017218" y="6447368"/>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5564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CA682-7E09-4929-8C46-A993BD7AD232}" type="datetimeFigureOut">
              <a:rPr lang="en-US" smtClean="0"/>
              <a:t>5/23/2019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59444782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0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BD63131A-63F7-45B1-8B33-568EC77410D8}" type="slidenum">
              <a:rPr lang="en-US"/>
              <a:pPr>
                <a:defRPr/>
              </a:pPr>
              <a:t>‹#›</a:t>
            </a:fld>
            <a:endParaRPr lang="en-US" dirty="0"/>
          </a:p>
        </p:txBody>
      </p:sp>
    </p:spTree>
    <p:extLst>
      <p:ext uri="{BB962C8B-B14F-4D97-AF65-F5344CB8AC3E}">
        <p14:creationId xmlns:p14="http://schemas.microsoft.com/office/powerpoint/2010/main" val="412531538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21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946850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2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0D27C136-CC36-4369-9909-7A354633A60F}" type="slidenum">
              <a:rPr lang="en-US"/>
              <a:pPr>
                <a:defRPr/>
              </a:pPr>
              <a:t>‹#›</a:t>
            </a:fld>
            <a:endParaRPr lang="en-US" dirty="0"/>
          </a:p>
        </p:txBody>
      </p:sp>
    </p:spTree>
    <p:extLst>
      <p:ext uri="{BB962C8B-B14F-4D97-AF65-F5344CB8AC3E}">
        <p14:creationId xmlns:p14="http://schemas.microsoft.com/office/powerpoint/2010/main" val="34751930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23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90E8818A-87E9-4368-A31E-BC653B1FE712}" type="slidenum">
              <a:rPr lang="en-US"/>
              <a:pPr>
                <a:defRPr/>
              </a:pPr>
              <a:t>‹#›</a:t>
            </a:fld>
            <a:endParaRPr lang="en-US" dirty="0"/>
          </a:p>
        </p:txBody>
      </p:sp>
    </p:spTree>
    <p:extLst>
      <p:ext uri="{BB962C8B-B14F-4D97-AF65-F5344CB8AC3E}">
        <p14:creationId xmlns:p14="http://schemas.microsoft.com/office/powerpoint/2010/main" val="114096206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24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0F97747B-D8E0-41F2-B558-AB2820F78BEE}" type="slidenum">
              <a:rPr lang="en-US"/>
              <a:pPr>
                <a:defRPr/>
              </a:pPr>
              <a:t>‹#›</a:t>
            </a:fld>
            <a:endParaRPr lang="en-US" dirty="0"/>
          </a:p>
        </p:txBody>
      </p:sp>
    </p:spTree>
    <p:extLst>
      <p:ext uri="{BB962C8B-B14F-4D97-AF65-F5344CB8AC3E}">
        <p14:creationId xmlns:p14="http://schemas.microsoft.com/office/powerpoint/2010/main" val="217268168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a:xfrm>
            <a:off x="10731501" y="6432551"/>
            <a:ext cx="1276351" cy="364067"/>
          </a:xfrm>
        </p:spPr>
        <p:txBody>
          <a:bodyPr/>
          <a:lstStyle>
            <a:lvl1pPr algn="r" defTabSz="609585">
              <a:defRPr sz="1100" smtClean="0">
                <a:solidFill>
                  <a:prstClr val="white"/>
                </a:solidFill>
                <a:latin typeface="+mn-lt"/>
                <a:cs typeface="Intel Clear Light" panose="020B0404020203020204" pitchFamily="34" charset="0"/>
              </a:defRPr>
            </a:lvl1pPr>
          </a:lstStyle>
          <a:p>
            <a:pPr>
              <a:defRPr/>
            </a:pPr>
            <a:fld id="{40440072-1DB1-42F6-ABE5-6C8E9AAF8E2C}" type="slidenum">
              <a:rPr lang="en-US"/>
              <a:pPr>
                <a:defRPr/>
              </a:pPr>
              <a:t>‹#›</a:t>
            </a:fld>
            <a:endParaRPr lang="en-US" dirty="0"/>
          </a:p>
        </p:txBody>
      </p:sp>
    </p:spTree>
    <p:extLst>
      <p:ext uri="{BB962C8B-B14F-4D97-AF65-F5344CB8AC3E}">
        <p14:creationId xmlns:p14="http://schemas.microsoft.com/office/powerpoint/2010/main" val="3951755988"/>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1"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85800" y="6413500"/>
            <a:ext cx="4114800" cy="228600"/>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4DD65526-65F2-4D98-B71F-E2DD6D574B6F}" type="datetimeFigureOut">
              <a:rPr lang="en-US"/>
              <a:pPr>
                <a:defRPr/>
              </a:pPr>
              <a:t>5/23/2019</a:t>
            </a:fld>
            <a:endParaRPr lang="en-US" dirty="0"/>
          </a:p>
        </p:txBody>
      </p:sp>
      <p:sp>
        <p:nvSpPr>
          <p:cNvPr id="6" name="Footer Placeholder 5"/>
          <p:cNvSpPr>
            <a:spLocks noGrp="1"/>
          </p:cNvSpPr>
          <p:nvPr>
            <p:ph type="ftr" sz="quarter" idx="11"/>
          </p:nvPr>
        </p:nvSpPr>
        <p:spPr>
          <a:xfrm>
            <a:off x="685800" y="6555317"/>
            <a:ext cx="5029200" cy="228600"/>
          </a:xfrm>
          <a:prstGeom prst="rect">
            <a:avLst/>
          </a:prstGeom>
        </p:spPr>
        <p:txBody>
          <a:bodyPr/>
          <a:lstStyle>
            <a:lvl1pPr eaLnBrk="1" fontAlgn="auto" hangingPunct="1">
              <a:spcBef>
                <a:spcPts val="0"/>
              </a:spcBef>
              <a:spcAft>
                <a:spcPts val="0"/>
              </a:spcAft>
              <a:defRPr dirty="0">
                <a:solidFill>
                  <a:prstClr val="black"/>
                </a:solidFill>
                <a:latin typeface="+mn-lt"/>
              </a:defRPr>
            </a:lvl1pPr>
          </a:lstStyle>
          <a:p>
            <a:pPr>
              <a:defRPr/>
            </a:pPr>
            <a:endParaRPr lang="en-US"/>
          </a:p>
        </p:txBody>
      </p:sp>
      <p:sp>
        <p:nvSpPr>
          <p:cNvPr id="7" name="Slide Number Placeholder 6"/>
          <p:cNvSpPr>
            <a:spLocks noGrp="1"/>
          </p:cNvSpPr>
          <p:nvPr>
            <p:ph type="sldNum" sz="quarter" idx="12"/>
          </p:nvPr>
        </p:nvSpPr>
        <p:spPr/>
        <p:txBody>
          <a:bodyPr/>
          <a:lstStyle>
            <a:lvl1pPr defTabSz="609585">
              <a:defRPr/>
            </a:lvl1pPr>
          </a:lstStyle>
          <a:p>
            <a:pPr>
              <a:defRPr/>
            </a:pPr>
            <a:fld id="{39FD68D3-D060-4692-9DC8-A5AD317FEED4}" type="slidenum">
              <a:rPr lang="en-US"/>
              <a:pPr>
                <a:defRPr/>
              </a:pPr>
              <a:t>‹#›</a:t>
            </a:fld>
            <a:endParaRPr lang="en-US" dirty="0"/>
          </a:p>
        </p:txBody>
      </p:sp>
    </p:spTree>
    <p:extLst>
      <p:ext uri="{BB962C8B-B14F-4D97-AF65-F5344CB8AC3E}">
        <p14:creationId xmlns:p14="http://schemas.microsoft.com/office/powerpoint/2010/main" val="371810546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152400" y="6432551"/>
            <a:ext cx="2743200" cy="364067"/>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EF45601A-B623-49A1-999A-6E4E38ABAB18}" type="datetimeFigureOut">
              <a:rPr lang="en-US"/>
              <a:pPr>
                <a:defRPr/>
              </a:pPr>
              <a:t>5/23/2019</a:t>
            </a:fld>
            <a:endParaRPr lang="en-US" dirty="0"/>
          </a:p>
        </p:txBody>
      </p:sp>
      <p:sp>
        <p:nvSpPr>
          <p:cNvPr id="5" name="Slide Number Placeholder 5"/>
          <p:cNvSpPr>
            <a:spLocks noGrp="1"/>
          </p:cNvSpPr>
          <p:nvPr>
            <p:ph type="sldNum" sz="quarter" idx="11"/>
          </p:nvPr>
        </p:nvSpPr>
        <p:spPr/>
        <p:txBody>
          <a:bodyPr/>
          <a:lstStyle>
            <a:lvl1pPr defTabSz="609585">
              <a:defRPr/>
            </a:lvl1pPr>
          </a:lstStyle>
          <a:p>
            <a:pPr>
              <a:defRPr/>
            </a:pPr>
            <a:fld id="{79F3098C-6EF0-4421-9A71-C165206795E4}" type="slidenum">
              <a:rPr lang="en-US"/>
              <a:pPr>
                <a:defRPr/>
              </a:pPr>
              <a:t>‹#›</a:t>
            </a:fld>
            <a:endParaRPr lang="en-US"/>
          </a:p>
        </p:txBody>
      </p:sp>
    </p:spTree>
    <p:extLst>
      <p:ext uri="{BB962C8B-B14F-4D97-AF65-F5344CB8AC3E}">
        <p14:creationId xmlns:p14="http://schemas.microsoft.com/office/powerpoint/2010/main" val="391695797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113CCD8B-98ED-418B-8D45-F5154F3764CE}" type="slidenum">
              <a:rPr lang="en-US"/>
              <a:pPr>
                <a:defRPr/>
              </a:pPr>
              <a:t>‹#›</a:t>
            </a:fld>
            <a:endParaRPr lang="en-US" dirty="0"/>
          </a:p>
        </p:txBody>
      </p:sp>
    </p:spTree>
    <p:extLst>
      <p:ext uri="{BB962C8B-B14F-4D97-AF65-F5344CB8AC3E}">
        <p14:creationId xmlns:p14="http://schemas.microsoft.com/office/powerpoint/2010/main" val="75948190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9601" y="467160"/>
            <a:ext cx="10392228" cy="1158240"/>
          </a:xfrm>
        </p:spPr>
        <p:txBody>
          <a:bodyPr anchor="ctr"/>
          <a:lstStyle>
            <a:lvl1pPr>
              <a:defRPr sz="6400" b="0" i="0" baseline="0">
                <a:solidFill>
                  <a:schemeClr val="tx2"/>
                </a:solidFill>
                <a:effectLst/>
                <a:latin typeface="+mj-lt"/>
                <a:ea typeface="Intel Clear" panose="020B0604020203020204" pitchFamily="34" charset="0"/>
                <a:cs typeface="Intel Clear" panose="020B0604020203020204" pitchFamily="34" charset="0"/>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defTabSz="609585">
              <a:defRPr smtClean="0">
                <a:solidFill>
                  <a:prstClr val="white"/>
                </a:solidFill>
              </a:defRPr>
            </a:lvl1pPr>
          </a:lstStyle>
          <a:p>
            <a:pPr>
              <a:defRPr/>
            </a:pPr>
            <a:fld id="{B0738D5C-9DFB-473A-A962-9E5603885B80}" type="slidenum">
              <a:rPr lang="en-US"/>
              <a:pPr>
                <a:defRPr/>
              </a:pPr>
              <a:t>‹#›</a:t>
            </a:fld>
            <a:endParaRPr lang="en-US" dirty="0"/>
          </a:p>
        </p:txBody>
      </p:sp>
    </p:spTree>
    <p:extLst>
      <p:ext uri="{BB962C8B-B14F-4D97-AF65-F5344CB8AC3E}">
        <p14:creationId xmlns:p14="http://schemas.microsoft.com/office/powerpoint/2010/main" val="2627725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option 2">
    <p:bg>
      <p:bgPr>
        <a:solidFill>
          <a:schemeClr val="bg1"/>
        </a:solidFill>
        <a:effectLst/>
      </p:bgPr>
    </p:bg>
    <p:spTree>
      <p:nvGrpSpPr>
        <p:cNvPr id="1" name=""/>
        <p:cNvGrpSpPr/>
        <p:nvPr/>
      </p:nvGrpSpPr>
      <p:grpSpPr>
        <a:xfrm>
          <a:off x="0" y="0"/>
          <a:ext cx="0" cy="0"/>
          <a:chOff x="0" y="0"/>
          <a:chExt cx="0" cy="0"/>
        </a:xfrm>
      </p:grpSpPr>
      <p:sp>
        <p:nvSpPr>
          <p:cNvPr id="47110" name="Rectangle 6"/>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E60728C6-8468-4EB0-9B88-1DAEAF40ED79}"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47111" name="Rectangle 7"/>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F0A5906F-FB2F-4A5F-AE61-FC10F7AED321}"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47133" name="Rectangle 29"/>
          <p:cNvSpPr>
            <a:spLocks noGrp="1" noChangeArrowheads="1"/>
          </p:cNvSpPr>
          <p:nvPr>
            <p:ph type="ctrTitle" sz="quarter"/>
          </p:nvPr>
        </p:nvSpPr>
        <p:spPr>
          <a:xfrm>
            <a:off x="1153297" y="2130426"/>
            <a:ext cx="10374069" cy="1470025"/>
          </a:xfrm>
        </p:spPr>
        <p:txBody>
          <a:bodyPr/>
          <a:lstStyle>
            <a:lvl1pPr algn="r">
              <a:defRPr sz="3600">
                <a:solidFill>
                  <a:schemeClr val="tx2"/>
                </a:solidFill>
              </a:defRPr>
            </a:lvl1pPr>
          </a:lstStyle>
          <a:p>
            <a:r>
              <a:rPr lang="en-US" smtClean="0"/>
              <a:t>Click to edit Master title style</a:t>
            </a:r>
            <a:endParaRPr lang="en-US" dirty="0"/>
          </a:p>
        </p:txBody>
      </p:sp>
      <p:sp>
        <p:nvSpPr>
          <p:cNvPr id="47134" name="Rectangle 30"/>
          <p:cNvSpPr>
            <a:spLocks noGrp="1" noChangeArrowheads="1"/>
          </p:cNvSpPr>
          <p:nvPr>
            <p:ph type="subTitle" sz="quarter" idx="1"/>
          </p:nvPr>
        </p:nvSpPr>
        <p:spPr>
          <a:xfrm>
            <a:off x="1143344" y="3886200"/>
            <a:ext cx="10384024" cy="1752600"/>
          </a:xfrm>
        </p:spPr>
        <p:txBody>
          <a:bodyPr anchorCtr="0"/>
          <a:lstStyle>
            <a:lvl1pPr marL="0" indent="0" algn="r">
              <a:buFontTx/>
              <a:buNone/>
              <a:defRPr>
                <a:solidFill>
                  <a:schemeClr val="tx1"/>
                </a:solidFill>
              </a:defRPr>
            </a:lvl1pPr>
          </a:lstStyle>
          <a:p>
            <a:r>
              <a:rPr lang="en-US" smtClean="0"/>
              <a:t>Click to edit Master subtitle style</a:t>
            </a:r>
            <a:endParaRPr lang="en-US"/>
          </a:p>
        </p:txBody>
      </p:sp>
      <p:sp>
        <p:nvSpPr>
          <p:cNvPr id="14" name="Rectangle 7"/>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CCE9D5FA-A338-4A60-9948-1A0209E1E6F0}"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15" name="Rectangle 8"/>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AD75AB9C-4775-49E0-9CED-903DA9431334}" type="slidenum">
              <a:rPr lang="en-US" sz="1000" b="0">
                <a:solidFill>
                  <a:schemeClr val="bg1"/>
                </a:solidFill>
                <a:latin typeface="Arial" charset="0"/>
              </a:rPr>
              <a:pPr algn="r">
                <a:lnSpc>
                  <a:spcPct val="100000"/>
                </a:lnSpc>
                <a:spcBef>
                  <a:spcPct val="0"/>
                </a:spcBef>
                <a:buClrTx/>
                <a:buFontTx/>
                <a:buNone/>
              </a:pPr>
              <a:t>‹#›</a:t>
            </a:fld>
            <a:endParaRPr lang="en-US" sz="1000" b="0" dirty="0">
              <a:solidFill>
                <a:schemeClr val="bg1"/>
              </a:solidFill>
              <a:latin typeface="Arial" charset="0"/>
            </a:endParaRPr>
          </a:p>
        </p:txBody>
      </p:sp>
      <p:sp>
        <p:nvSpPr>
          <p:cNvPr id="10" name="TextBox 9"/>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11" name="TextBox 10"/>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1811052384"/>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2CA682-7E09-4929-8C46-A993BD7AD232}" type="datetimeFigureOut">
              <a:rPr lang="en-US" smtClean="0"/>
              <a:t>5/23/2019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239943624"/>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4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48295205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9_Title and Bulleted Text">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3252" y="874184"/>
            <a:ext cx="1365249" cy="93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tx2"/>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7274131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92392969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5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10"/>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950236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9743CA06-1B0B-43AA-AE4D-18F0F98BB144}" type="slidenum">
              <a:rPr lang="en-US"/>
              <a:pPr>
                <a:defRPr/>
              </a:pPr>
              <a:t>‹#›</a:t>
            </a:fld>
            <a:endParaRPr lang="en-US" dirty="0"/>
          </a:p>
        </p:txBody>
      </p:sp>
    </p:spTree>
    <p:extLst>
      <p:ext uri="{BB962C8B-B14F-4D97-AF65-F5344CB8AC3E}">
        <p14:creationId xmlns:p14="http://schemas.microsoft.com/office/powerpoint/2010/main" val="255707071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preserve="1" userDrawn="1">
  <p:cSld name="3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302528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6490324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332293859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7109184"/>
      </p:ext>
    </p:extLst>
  </p:cSld>
  <p:clrMapOvr>
    <a:masterClrMapping/>
  </p:clrMapOvr>
  <p:transition spd="med">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6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2061C4F5-6C8E-4EA2-A478-153EFF268347}" type="slidenum">
              <a:rPr lang="en-US"/>
              <a:pPr>
                <a:defRPr/>
              </a:pPr>
              <a:t>‹#›</a:t>
            </a:fld>
            <a:endParaRPr lang="en-US" dirty="0"/>
          </a:p>
        </p:txBody>
      </p:sp>
    </p:spTree>
    <p:extLst>
      <p:ext uri="{BB962C8B-B14F-4D97-AF65-F5344CB8AC3E}">
        <p14:creationId xmlns:p14="http://schemas.microsoft.com/office/powerpoint/2010/main" val="1033739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5"/>
            <a:ext cx="76835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E2CA682-7E09-4929-8C46-A993BD7AD232}" type="datetimeFigureOut">
              <a:rPr lang="en-US" smtClean="0"/>
              <a:t>5/23/2019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DDEF54-1384-4103-AFFC-E82AD79BDF61}" type="slidenum">
              <a:rPr lang="en-US" smtClean="0"/>
              <a:t>‹#›</a:t>
            </a:fld>
            <a:endParaRPr lang="en-US"/>
          </a:p>
        </p:txBody>
      </p:sp>
    </p:spTree>
    <p:extLst>
      <p:ext uri="{BB962C8B-B14F-4D97-AF65-F5344CB8AC3E}">
        <p14:creationId xmlns:p14="http://schemas.microsoft.com/office/powerpoint/2010/main" val="956934597"/>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7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7337A5DE-995F-4545-9FFB-E679E1DC7D7A}" type="slidenum">
              <a:rPr lang="en-US"/>
              <a:pPr>
                <a:defRPr/>
              </a:pPr>
              <a:t>‹#›</a:t>
            </a:fld>
            <a:endParaRPr lang="en-US" dirty="0"/>
          </a:p>
        </p:txBody>
      </p:sp>
    </p:spTree>
    <p:extLst>
      <p:ext uri="{BB962C8B-B14F-4D97-AF65-F5344CB8AC3E}">
        <p14:creationId xmlns:p14="http://schemas.microsoft.com/office/powerpoint/2010/main" val="158875072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1_Title Slide with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10" descr="int_experience_hrz_wht_rgb_15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3833" y="518584"/>
            <a:ext cx="2829984" cy="11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ctrTitle"/>
          </p:nvPr>
        </p:nvSpPr>
        <p:spPr>
          <a:xfrm>
            <a:off x="592917" y="3305898"/>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7485" y="4657344"/>
            <a:ext cx="8440283" cy="1233813"/>
          </a:xfrm>
        </p:spPr>
        <p:txBody>
          <a:bodyPr>
            <a:noAutofit/>
          </a:bodyPr>
          <a:lstStyle>
            <a:lvl1pPr marL="0" indent="0" algn="l">
              <a:buNone/>
              <a:defRPr sz="2133" b="0" i="0" baseline="0">
                <a:solidFill>
                  <a:srgbClr val="F3D54E"/>
                </a:solidFill>
                <a:latin typeface="Intel Clear"/>
                <a:cs typeface="Intel Clear"/>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5"/>
          <p:cNvSpPr>
            <a:spLocks noGrp="1"/>
          </p:cNvSpPr>
          <p:nvPr>
            <p:ph type="sldNum" sz="quarter" idx="10"/>
          </p:nvPr>
        </p:nvSpPr>
        <p:spPr/>
        <p:txBody>
          <a:bodyPr/>
          <a:lstStyle>
            <a:lvl1pPr defTabSz="609585">
              <a:defRPr/>
            </a:lvl1pPr>
          </a:lstStyle>
          <a:p>
            <a:pPr>
              <a:defRPr/>
            </a:pPr>
            <a:fld id="{5EDDCC1C-4125-44BD-8103-642C0E133B11}" type="slidenum">
              <a:rPr lang="en-US"/>
              <a:pPr>
                <a:defRPr/>
              </a:pPr>
              <a:t>‹#›</a:t>
            </a:fld>
            <a:endParaRPr lang="en-US" dirty="0"/>
          </a:p>
        </p:txBody>
      </p:sp>
    </p:spTree>
    <p:extLst>
      <p:ext uri="{BB962C8B-B14F-4D97-AF65-F5344CB8AC3E}">
        <p14:creationId xmlns:p14="http://schemas.microsoft.com/office/powerpoint/2010/main" val="279188490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2_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39940A29-0097-4562-9598-6FB633D252B6}" type="slidenum">
              <a:rPr lang="en-US"/>
              <a:pPr>
                <a:defRPr/>
              </a:pPr>
              <a:t>‹#›</a:t>
            </a:fld>
            <a:endParaRPr lang="en-US" dirty="0"/>
          </a:p>
        </p:txBody>
      </p:sp>
    </p:spTree>
    <p:extLst>
      <p:ext uri="{BB962C8B-B14F-4D97-AF65-F5344CB8AC3E}">
        <p14:creationId xmlns:p14="http://schemas.microsoft.com/office/powerpoint/2010/main" val="25829903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17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91051"/>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295232182"/>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18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3293581" y="6436785"/>
            <a:ext cx="4531689"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INTEGRATED IP AND TECNOLOGY GROUP (ITG)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22265805"/>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19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10"/>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848558"/>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8891163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0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630927" y="245253"/>
            <a:ext cx="10141373" cy="1158240"/>
          </a:xfrm>
        </p:spPr>
        <p:txBody>
          <a:bodyPr rtlCol="0" anchor="ctr">
            <a:noAutofit/>
          </a:bodyPr>
          <a:lstStyle>
            <a:lvl1pPr>
              <a:defRPr lang="en-US" sz="5867" dirty="0">
                <a:effectLst>
                  <a:outerShdw blurRad="38100" dist="38100" dir="2700000" algn="tl">
                    <a:srgbClr val="000000">
                      <a:alpha val="43137"/>
                    </a:srgbClr>
                  </a:outerShdw>
                </a:effectLst>
                <a:latin typeface="+mj-lt"/>
                <a:ea typeface="Intel Clear" panose="020B0604020203020204" pitchFamily="34" charset="0"/>
                <a:cs typeface="Intel Clear" panose="020B0604020203020204" pitchFamily="34" charset="0"/>
              </a:defRPr>
            </a:lvl1pPr>
          </a:lstStyle>
          <a:p>
            <a:pPr lvl="0"/>
            <a:r>
              <a:rPr lang="en-US" smtClean="0"/>
              <a:t>Click to edit Master title style</a:t>
            </a:r>
            <a:endParaRPr lang="en-US" dirty="0"/>
          </a:p>
        </p:txBody>
      </p:sp>
      <p:sp>
        <p:nvSpPr>
          <p:cNvPr id="9" name="Content Placeholder 8"/>
          <p:cNvSpPr>
            <a:spLocks noGrp="1"/>
          </p:cNvSpPr>
          <p:nvPr>
            <p:ph sz="quarter" idx="13"/>
          </p:nvPr>
        </p:nvSpPr>
        <p:spPr>
          <a:xfrm>
            <a:off x="632884" y="1557246"/>
            <a:ext cx="10139416" cy="4567767"/>
          </a:xfrm>
        </p:spPr>
        <p:txBody>
          <a:bodyPr/>
          <a:lstStyle>
            <a:lvl1pPr>
              <a:defRPr sz="2133">
                <a:solidFill>
                  <a:schemeClr val="bg1"/>
                </a:solidFill>
              </a:defRPr>
            </a:lvl1pPr>
            <a:lvl2pPr>
              <a:defRPr sz="2133">
                <a:solidFill>
                  <a:schemeClr val="bg1"/>
                </a:solidFill>
              </a:defRPr>
            </a:lvl2pPr>
            <a:lvl3pPr>
              <a:defRPr sz="2133">
                <a:solidFill>
                  <a:schemeClr val="bg1"/>
                </a:solidFill>
              </a:defRPr>
            </a:lvl3pPr>
            <a:lvl4pPr>
              <a:defRPr sz="1867">
                <a:solidFill>
                  <a:schemeClr val="bg1"/>
                </a:solidFill>
              </a:defRPr>
            </a:lvl4pPr>
            <a:lvl5pPr>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smtClean="0">
                <a:solidFill>
                  <a:srgbClr val="009CDA">
                    <a:lumMod val="60000"/>
                    <a:lumOff val="40000"/>
                  </a:srgbClr>
                </a:solidFill>
              </a:defRPr>
            </a:lvl1pPr>
          </a:lstStyle>
          <a:p>
            <a:pPr>
              <a:defRPr/>
            </a:pPr>
            <a:fld id="{4DF2401B-55C0-4FBE-A06B-AC32629ADBD7}" type="slidenum">
              <a:rPr lang="en-US"/>
              <a:pPr>
                <a:defRPr/>
              </a:pPr>
              <a:t>‹#›</a:t>
            </a:fld>
            <a:endParaRPr lang="en-US" dirty="0"/>
          </a:p>
        </p:txBody>
      </p:sp>
    </p:spTree>
    <p:extLst>
      <p:ext uri="{BB962C8B-B14F-4D97-AF65-F5344CB8AC3E}">
        <p14:creationId xmlns:p14="http://schemas.microsoft.com/office/powerpoint/2010/main" val="270924523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21_Title and Bulleted Text">
    <p:bg>
      <p:bgPr>
        <a:gradFill rotWithShape="1">
          <a:gsLst>
            <a:gs pos="0">
              <a:srgbClr val="000000"/>
            </a:gs>
            <a:gs pos="48000">
              <a:srgbClr val="03012F"/>
            </a:gs>
            <a:gs pos="89999">
              <a:srgbClr val="005594"/>
            </a:gs>
            <a:gs pos="100000">
              <a:srgbClr val="005594"/>
            </a:gs>
          </a:gsLst>
          <a:lin ang="5400000"/>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866467"/>
          </a:xfrm>
          <a:prstGeom prst="rect">
            <a:avLst/>
          </a:prstGeom>
          <a:blipFill dpi="0" rotWithShape="1">
            <a:blip r:embed="rId2">
              <a:alphaModFix amt="39000"/>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9020" eaLnBrk="1" fontAlgn="auto" hangingPunct="1">
              <a:spcBef>
                <a:spcPts val="0"/>
              </a:spcBef>
              <a:spcAft>
                <a:spcPts val="0"/>
              </a:spcAft>
              <a:defRPr/>
            </a:pPr>
            <a:endParaRPr lang="en-US" sz="2400" dirty="0">
              <a:solidFill>
                <a:prstClr val="white"/>
              </a:solidFill>
            </a:endParaRPr>
          </a:p>
        </p:txBody>
      </p:sp>
      <p:pic>
        <p:nvPicPr>
          <p:cNvPr id="3" name="Picture 11" descr="int_experience_wht_rgb_3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2723449"/>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D4F0A459-BB5B-4436-844E-AE16580ED689}" type="slidenum">
              <a:rPr lang="en-US"/>
              <a:pPr>
                <a:defRPr/>
              </a:pPr>
              <a:t>‹#›</a:t>
            </a:fld>
            <a:endParaRPr lang="en-US" dirty="0"/>
          </a:p>
        </p:txBody>
      </p:sp>
    </p:spTree>
    <p:extLst>
      <p:ext uri="{BB962C8B-B14F-4D97-AF65-F5344CB8AC3E}">
        <p14:creationId xmlns:p14="http://schemas.microsoft.com/office/powerpoint/2010/main" val="1144209687"/>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23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828AEFF3-5B47-416E-897C-1E6E4715ADFB}" type="slidenum">
              <a:rPr lang="en-US"/>
              <a:pPr>
                <a:defRPr/>
              </a:pPr>
              <a:t>‹#›</a:t>
            </a:fld>
            <a:endParaRPr lang="en-US" dirty="0"/>
          </a:p>
        </p:txBody>
      </p:sp>
    </p:spTree>
    <p:extLst>
      <p:ext uri="{BB962C8B-B14F-4D97-AF65-F5344CB8AC3E}">
        <p14:creationId xmlns:p14="http://schemas.microsoft.com/office/powerpoint/2010/main" val="9417828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with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3251" y="510117"/>
            <a:ext cx="1663700" cy="110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92916" y="3305897"/>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07484" y="4657344"/>
            <a:ext cx="8440283" cy="1233813"/>
          </a:xfrm>
        </p:spPr>
        <p:txBody>
          <a:bodyPr>
            <a:noAutofit/>
          </a:bodyPr>
          <a:lstStyle>
            <a:lvl1pPr marL="0" indent="0" algn="l">
              <a:buNone/>
              <a:defRPr sz="2133" b="0" i="0" baseline="0">
                <a:solidFill>
                  <a:srgbClr val="F3D54E"/>
                </a:solidFill>
                <a:latin typeface="Intel Clear"/>
                <a:cs typeface="Intel Clear"/>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8057812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4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5" y="1604435"/>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4"/>
          </p:nvPr>
        </p:nvSpPr>
        <p:spPr/>
        <p:txBody>
          <a:bodyPr/>
          <a:lstStyle>
            <a:lvl1pPr defTabSz="609585">
              <a:defRPr/>
            </a:lvl1pPr>
          </a:lstStyle>
          <a:p>
            <a:pPr>
              <a:defRPr/>
            </a:pPr>
            <a:fld id="{CDF8C981-04AD-4B61-BC7E-08E3E79FE1A1}" type="slidenum">
              <a:rPr lang="en-US"/>
              <a:pPr>
                <a:defRPr/>
              </a:pPr>
              <a:t>‹#›</a:t>
            </a:fld>
            <a:endParaRPr lang="en-US" dirty="0"/>
          </a:p>
        </p:txBody>
      </p:sp>
    </p:spTree>
    <p:extLst>
      <p:ext uri="{BB962C8B-B14F-4D97-AF65-F5344CB8AC3E}">
        <p14:creationId xmlns:p14="http://schemas.microsoft.com/office/powerpoint/2010/main" val="172386740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a:xfrm>
            <a:off x="10731501" y="6432551"/>
            <a:ext cx="1276351" cy="364067"/>
          </a:xfrm>
        </p:spPr>
        <p:txBody>
          <a:bodyPr/>
          <a:lstStyle>
            <a:lvl1pPr algn="r" defTabSz="609585">
              <a:defRPr sz="1100" smtClean="0">
                <a:solidFill>
                  <a:prstClr val="white"/>
                </a:solidFill>
                <a:latin typeface="+mn-lt"/>
                <a:cs typeface="Intel Clear Light" panose="020B0404020203020204" pitchFamily="34" charset="0"/>
              </a:defRPr>
            </a:lvl1pPr>
          </a:lstStyle>
          <a:p>
            <a:pPr>
              <a:defRPr/>
            </a:pPr>
            <a:fld id="{8A341588-83DE-4719-A2F5-DDBF0DC607F3}" type="slidenum">
              <a:rPr lang="en-US"/>
              <a:pPr>
                <a:defRPr/>
              </a:pPr>
              <a:t>‹#›</a:t>
            </a:fld>
            <a:endParaRPr lang="en-US" dirty="0"/>
          </a:p>
        </p:txBody>
      </p:sp>
    </p:spTree>
    <p:extLst>
      <p:ext uri="{BB962C8B-B14F-4D97-AF65-F5344CB8AC3E}">
        <p14:creationId xmlns:p14="http://schemas.microsoft.com/office/powerpoint/2010/main" val="209460864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1" y="1998135"/>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85800" y="6413500"/>
            <a:ext cx="4114800" cy="228600"/>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F45DDFC1-4DC4-4FDE-BAE1-9F82D1E02885}" type="datetimeFigureOut">
              <a:rPr lang="en-US"/>
              <a:pPr>
                <a:defRPr/>
              </a:pPr>
              <a:t>5/23/2019</a:t>
            </a:fld>
            <a:endParaRPr lang="en-US" dirty="0"/>
          </a:p>
        </p:txBody>
      </p:sp>
      <p:sp>
        <p:nvSpPr>
          <p:cNvPr id="6" name="Footer Placeholder 5"/>
          <p:cNvSpPr>
            <a:spLocks noGrp="1"/>
          </p:cNvSpPr>
          <p:nvPr>
            <p:ph type="ftr" sz="quarter" idx="11"/>
          </p:nvPr>
        </p:nvSpPr>
        <p:spPr>
          <a:xfrm>
            <a:off x="685800" y="6555317"/>
            <a:ext cx="5029200" cy="228600"/>
          </a:xfrm>
          <a:prstGeom prst="rect">
            <a:avLst/>
          </a:prstGeom>
        </p:spPr>
        <p:txBody>
          <a:bodyPr/>
          <a:lstStyle>
            <a:lvl1pPr eaLnBrk="1" fontAlgn="auto" hangingPunct="1">
              <a:spcBef>
                <a:spcPts val="0"/>
              </a:spcBef>
              <a:spcAft>
                <a:spcPts val="0"/>
              </a:spcAft>
              <a:defRPr dirty="0">
                <a:solidFill>
                  <a:prstClr val="black"/>
                </a:solidFill>
                <a:latin typeface="+mn-lt"/>
              </a:defRPr>
            </a:lvl1pPr>
          </a:lstStyle>
          <a:p>
            <a:pPr>
              <a:defRPr/>
            </a:pPr>
            <a:endParaRPr lang="en-US"/>
          </a:p>
        </p:txBody>
      </p:sp>
      <p:sp>
        <p:nvSpPr>
          <p:cNvPr id="7" name="Slide Number Placeholder 6"/>
          <p:cNvSpPr>
            <a:spLocks noGrp="1"/>
          </p:cNvSpPr>
          <p:nvPr>
            <p:ph type="sldNum" sz="quarter" idx="12"/>
          </p:nvPr>
        </p:nvSpPr>
        <p:spPr/>
        <p:txBody>
          <a:bodyPr/>
          <a:lstStyle>
            <a:lvl1pPr defTabSz="609585">
              <a:defRPr/>
            </a:lvl1pPr>
          </a:lstStyle>
          <a:p>
            <a:pPr>
              <a:defRPr/>
            </a:pPr>
            <a:fld id="{69DBF52D-1D63-4BB4-8755-E7E7B937F6CB}" type="slidenum">
              <a:rPr lang="en-US"/>
              <a:pPr>
                <a:defRPr/>
              </a:pPr>
              <a:t>‹#›</a:t>
            </a:fld>
            <a:endParaRPr lang="en-US" dirty="0"/>
          </a:p>
        </p:txBody>
      </p:sp>
    </p:spTree>
    <p:extLst>
      <p:ext uri="{BB962C8B-B14F-4D97-AF65-F5344CB8AC3E}">
        <p14:creationId xmlns:p14="http://schemas.microsoft.com/office/powerpoint/2010/main" val="1507047766"/>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1"/>
            <a:ext cx="2743200" cy="366183"/>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fld id="{B8668491-177E-4455-9935-B335ED06ED9A}" type="datetimeFigureOut">
              <a:rPr lang="en-US"/>
              <a:pPr>
                <a:defRPr/>
              </a:pPr>
              <a:t>5/23/2019</a:t>
            </a:fld>
            <a:endParaRPr lang="en-US"/>
          </a:p>
        </p:txBody>
      </p:sp>
      <p:sp>
        <p:nvSpPr>
          <p:cNvPr id="5" name="Footer Placeholder 4"/>
          <p:cNvSpPr>
            <a:spLocks noGrp="1"/>
          </p:cNvSpPr>
          <p:nvPr>
            <p:ph type="ftr" sz="quarter" idx="11"/>
          </p:nvPr>
        </p:nvSpPr>
        <p:spPr>
          <a:xfrm>
            <a:off x="4038600" y="6356351"/>
            <a:ext cx="4114800" cy="366183"/>
          </a:xfrm>
          <a:prstGeom prst="rect">
            <a:avLst/>
          </a:prstGeom>
        </p:spPr>
        <p:txBody>
          <a:bodyPr/>
          <a:lstStyle>
            <a:lvl1pPr eaLnBrk="1" fontAlgn="auto" hangingPunct="1">
              <a:spcBef>
                <a:spcPts val="0"/>
              </a:spcBef>
              <a:spcAft>
                <a:spcPts val="0"/>
              </a:spcAft>
              <a:defRPr>
                <a:solidFill>
                  <a:prstClr val="black"/>
                </a:solidFill>
                <a:latin typeface="+mn-lt"/>
              </a:defRPr>
            </a:lvl1pPr>
          </a:lstStyle>
          <a:p>
            <a:pPr>
              <a:defRPr/>
            </a:pPr>
            <a:endParaRPr lang="en-US"/>
          </a:p>
        </p:txBody>
      </p:sp>
      <p:sp>
        <p:nvSpPr>
          <p:cNvPr id="6" name="Slide Number Placeholder 5"/>
          <p:cNvSpPr>
            <a:spLocks noGrp="1"/>
          </p:cNvSpPr>
          <p:nvPr>
            <p:ph type="sldNum" sz="quarter" idx="12"/>
          </p:nvPr>
        </p:nvSpPr>
        <p:spPr/>
        <p:txBody>
          <a:bodyPr/>
          <a:lstStyle>
            <a:lvl1pPr defTabSz="609585">
              <a:defRPr/>
            </a:lvl1pPr>
          </a:lstStyle>
          <a:p>
            <a:pPr>
              <a:defRPr/>
            </a:pPr>
            <a:fld id="{4AC28544-57E8-4B2C-8F8E-DA122D84E007}" type="slidenum">
              <a:rPr lang="en-US"/>
              <a:pPr>
                <a:defRPr/>
              </a:pPr>
              <a:t>‹#›</a:t>
            </a:fld>
            <a:endParaRPr lang="en-US"/>
          </a:p>
        </p:txBody>
      </p:sp>
    </p:spTree>
    <p:extLst>
      <p:ext uri="{BB962C8B-B14F-4D97-AF65-F5344CB8AC3E}">
        <p14:creationId xmlns:p14="http://schemas.microsoft.com/office/powerpoint/2010/main" val="39507411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Title Slide with Image">
    <p:bg>
      <p:bgPr>
        <a:gradFill rotWithShape="0">
          <a:gsLst>
            <a:gs pos="0">
              <a:srgbClr val="003C71"/>
            </a:gs>
            <a:gs pos="50000">
              <a:srgbClr val="0071C5"/>
            </a:gs>
            <a:gs pos="100000">
              <a:schemeClr val="accent2"/>
            </a:gs>
          </a:gsLst>
          <a:lin ang="18900000" scaled="1"/>
        </a:grad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3251" y="510117"/>
            <a:ext cx="1663700" cy="1107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psf\Home\Desktop\Inte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15"/>
          <p:cNvSpPr txBox="1">
            <a:spLocks noChangeArrowheads="1"/>
          </p:cNvSpPr>
          <p:nvPr/>
        </p:nvSpPr>
        <p:spPr bwMode="auto">
          <a:xfrm>
            <a:off x="442385" y="6261100"/>
            <a:ext cx="1011767" cy="57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3733">
                <a:solidFill>
                  <a:schemeClr val="bg1"/>
                </a:solidFill>
                <a:latin typeface="Intel Clear Pro" panose="020B0804020202060201" pitchFamily="34" charset="0"/>
                <a:cs typeface="Intel Clear Pro" panose="020B0804020202060201" pitchFamily="34" charset="0"/>
              </a:rPr>
              <a:t>DSD INDIA</a:t>
            </a:r>
          </a:p>
        </p:txBody>
      </p:sp>
      <p:sp>
        <p:nvSpPr>
          <p:cNvPr id="10" name="Picture Placeholder 8"/>
          <p:cNvSpPr>
            <a:spLocks noGrp="1"/>
          </p:cNvSpPr>
          <p:nvPr>
            <p:ph type="pic" sz="quarter" idx="13"/>
          </p:nvPr>
        </p:nvSpPr>
        <p:spPr>
          <a:xfrm>
            <a:off x="0" y="0"/>
            <a:ext cx="12192000" cy="6358467"/>
          </a:xfrm>
          <a:solidFill>
            <a:schemeClr val="bg2">
              <a:lumMod val="60000"/>
              <a:lumOff val="40000"/>
            </a:schemeClr>
          </a:solidFill>
        </p:spPr>
        <p:txBody>
          <a:bodyPr rtlCol="0">
            <a:noAutofit/>
          </a:bodyPr>
          <a:lstStyle>
            <a:lvl1pPr marL="0" marR="0" indent="0" algn="l" defTabSz="609585" rtl="0" eaLnBrk="1" fontAlgn="auto" latinLnBrk="0" hangingPunct="1">
              <a:lnSpc>
                <a:spcPct val="100000"/>
              </a:lnSpc>
              <a:spcBef>
                <a:spcPts val="1600"/>
              </a:spcBef>
              <a:spcAft>
                <a:spcPts val="0"/>
              </a:spcAft>
              <a:buClrTx/>
              <a:buSzTx/>
              <a:buFont typeface="Wingdings" panose="05000000000000000000" pitchFamily="2" charset="2"/>
              <a:buNone/>
              <a:tabLst/>
              <a:defRPr baseline="0"/>
            </a:lvl1pPr>
          </a:lstStyle>
          <a:p>
            <a:pPr lvl="0"/>
            <a:r>
              <a:rPr lang="en-US" noProof="0" smtClean="0"/>
              <a:t>Click icon to add picture</a:t>
            </a:r>
            <a:endParaRPr lang="en-US" noProof="0" dirty="0"/>
          </a:p>
        </p:txBody>
      </p:sp>
      <p:sp>
        <p:nvSpPr>
          <p:cNvPr id="13" name="Title 1"/>
          <p:cNvSpPr>
            <a:spLocks noGrp="1"/>
          </p:cNvSpPr>
          <p:nvPr>
            <p:ph type="ctrTitle"/>
          </p:nvPr>
        </p:nvSpPr>
        <p:spPr>
          <a:xfrm>
            <a:off x="592916" y="3305897"/>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14" name="Subtitle 2"/>
          <p:cNvSpPr>
            <a:spLocks noGrp="1"/>
          </p:cNvSpPr>
          <p:nvPr>
            <p:ph type="subTitle" idx="1"/>
          </p:nvPr>
        </p:nvSpPr>
        <p:spPr>
          <a:xfrm>
            <a:off x="607484" y="4657344"/>
            <a:ext cx="8440283" cy="1233813"/>
          </a:xfrm>
        </p:spPr>
        <p:txBody>
          <a:bodyPr>
            <a:noAutofit/>
          </a:bodyPr>
          <a:lstStyle>
            <a:lvl1pPr marL="0" indent="0" algn="l">
              <a:buNone/>
              <a:defRPr sz="2133" b="0" i="0" baseline="0">
                <a:solidFill>
                  <a:srgbClr val="F3D54E"/>
                </a:solidFill>
                <a:latin typeface="Intel Clear"/>
                <a:cs typeface="Intel Clear"/>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sp>
        <p:nvSpPr>
          <p:cNvPr id="9" name="Footer Placeholder 4"/>
          <p:cNvSpPr>
            <a:spLocks noGrp="1"/>
          </p:cNvSpPr>
          <p:nvPr>
            <p:ph type="ftr" sz="quarter" idx="14"/>
          </p:nvPr>
        </p:nvSpPr>
        <p:spPr/>
        <p:txBody>
          <a:bodyPr/>
          <a:lstStyle>
            <a:lvl1pPr algn="r">
              <a:defRPr sz="1067" dirty="0" smtClean="0">
                <a:solidFill>
                  <a:schemeClr val="bg1"/>
                </a:solidFill>
                <a:latin typeface="+mn-lt"/>
              </a:defRPr>
            </a:lvl1pPr>
          </a:lstStyle>
          <a:p>
            <a:pPr>
              <a:defRPr/>
            </a:pPr>
            <a:r>
              <a:rPr lang="en-US"/>
              <a:t>Intel Confidential</a:t>
            </a:r>
          </a:p>
        </p:txBody>
      </p:sp>
      <p:sp>
        <p:nvSpPr>
          <p:cNvPr id="11" name="Slide Number Placeholder 5"/>
          <p:cNvSpPr>
            <a:spLocks noGrp="1"/>
          </p:cNvSpPr>
          <p:nvPr>
            <p:ph type="sldNum" sz="quarter" idx="15"/>
          </p:nvPr>
        </p:nvSpPr>
        <p:spPr/>
        <p:txBody>
          <a:bodyPr/>
          <a:lstStyle>
            <a:lvl1pPr algn="r">
              <a:defRPr sz="1067" smtClean="0">
                <a:solidFill>
                  <a:schemeClr val="bg1"/>
                </a:solidFill>
                <a:latin typeface="+mn-lt"/>
                <a:cs typeface="Intel Clear Light" panose="020B0404020203020204" pitchFamily="34" charset="0"/>
              </a:defRPr>
            </a:lvl1pPr>
          </a:lstStyle>
          <a:p>
            <a:pPr>
              <a:defRPr/>
            </a:pPr>
            <a:fld id="{DDF1F4F7-E5C1-4D48-9F56-2B1F636C8EE8}" type="slidenum">
              <a:rPr lang="en-US"/>
              <a:pPr>
                <a:defRPr/>
              </a:pPr>
              <a:t>‹#›</a:t>
            </a:fld>
            <a:endParaRPr lang="en-US" dirty="0"/>
          </a:p>
        </p:txBody>
      </p:sp>
    </p:spTree>
    <p:extLst>
      <p:ext uri="{BB962C8B-B14F-4D97-AF65-F5344CB8AC3E}">
        <p14:creationId xmlns:p14="http://schemas.microsoft.com/office/powerpoint/2010/main" val="27008148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4" y="1604434"/>
            <a:ext cx="10970683" cy="4567767"/>
          </a:xfrm>
        </p:spPr>
        <p:txBody>
          <a:bodyPr/>
          <a:lstStyle>
            <a:lvl1pPr>
              <a:defRPr>
                <a:solidFill>
                  <a:srgbClr val="0071C5"/>
                </a:solidFill>
              </a:defRPr>
            </a:lvl1pPr>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Footer Placeholder 4"/>
          <p:cNvSpPr>
            <a:spLocks noGrp="1"/>
          </p:cNvSpPr>
          <p:nvPr>
            <p:ph type="ftr" sz="quarter" idx="14"/>
          </p:nvPr>
        </p:nvSpPr>
        <p:spPr/>
        <p:txBody>
          <a:bodyPr/>
          <a:lstStyle>
            <a:lvl1pPr>
              <a:defRPr/>
            </a:lvl1pPr>
          </a:lstStyle>
          <a:p>
            <a:pPr>
              <a:defRPr/>
            </a:pPr>
            <a:r>
              <a:rPr lang="en-US"/>
              <a:t>Intel Confidential</a:t>
            </a:r>
          </a:p>
        </p:txBody>
      </p:sp>
      <p:sp>
        <p:nvSpPr>
          <p:cNvPr id="5" name="Slide Number Placeholder 5"/>
          <p:cNvSpPr>
            <a:spLocks noGrp="1"/>
          </p:cNvSpPr>
          <p:nvPr>
            <p:ph type="sldNum" sz="quarter" idx="15"/>
          </p:nvPr>
        </p:nvSpPr>
        <p:spPr/>
        <p:txBody>
          <a:bodyPr/>
          <a:lstStyle>
            <a:lvl1pPr>
              <a:defRPr/>
            </a:lvl1pPr>
          </a:lstStyle>
          <a:p>
            <a:pPr>
              <a:defRPr/>
            </a:pPr>
            <a:fld id="{E5CA4634-7A23-4464-9E0F-B29B5D1D8CF4}" type="slidenum">
              <a:rPr lang="en-US"/>
              <a:pPr>
                <a:defRPr/>
              </a:pPr>
              <a:t>‹#›</a:t>
            </a:fld>
            <a:endParaRPr lang="en-US" dirty="0"/>
          </a:p>
        </p:txBody>
      </p:sp>
    </p:spTree>
    <p:extLst>
      <p:ext uri="{BB962C8B-B14F-4D97-AF65-F5344CB8AC3E}">
        <p14:creationId xmlns:p14="http://schemas.microsoft.com/office/powerpoint/2010/main" val="8768202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with Image">
    <p:spTree>
      <p:nvGrpSpPr>
        <p:cNvPr id="1" name=""/>
        <p:cNvGrpSpPr/>
        <p:nvPr/>
      </p:nvGrpSpPr>
      <p:grpSpPr>
        <a:xfrm>
          <a:off x="0" y="0"/>
          <a:ext cx="0" cy="0"/>
          <a:chOff x="0" y="0"/>
          <a:chExt cx="0" cy="0"/>
        </a:xfrm>
      </p:grpSpPr>
      <p:sp>
        <p:nvSpPr>
          <p:cNvPr id="15" name="Content Placeholder 2"/>
          <p:cNvSpPr>
            <a:spLocks noGrp="1"/>
          </p:cNvSpPr>
          <p:nvPr>
            <p:ph sz="half" idx="1"/>
          </p:nvPr>
        </p:nvSpPr>
        <p:spPr>
          <a:xfrm>
            <a:off x="607485" y="1604433"/>
            <a:ext cx="5342468"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9" name="Picture Placeholder 8"/>
          <p:cNvSpPr>
            <a:spLocks noGrp="1"/>
          </p:cNvSpPr>
          <p:nvPr>
            <p:ph type="pic" sz="quarter" idx="13"/>
          </p:nvPr>
        </p:nvSpPr>
        <p:spPr>
          <a:xfrm>
            <a:off x="6441018" y="1257907"/>
            <a:ext cx="4241497" cy="2227933"/>
          </a:xfrm>
          <a:solidFill>
            <a:schemeClr val="bg2">
              <a:lumMod val="60000"/>
              <a:lumOff val="40000"/>
            </a:schemeClr>
          </a:solidFill>
        </p:spPr>
        <p:txBody>
          <a:bodyPr rtlCol="0">
            <a:noAutofit/>
          </a:bodyPr>
          <a:lstStyle>
            <a:lvl1pPr>
              <a:defRPr sz="2400">
                <a:latin typeface="Intel Clear"/>
              </a:defRPr>
            </a:lvl1pPr>
          </a:lstStyle>
          <a:p>
            <a:pPr lvl="0"/>
            <a:r>
              <a:rPr lang="en-US" noProof="0" smtClean="0"/>
              <a:t>Click icon to add picture</a:t>
            </a:r>
            <a:endParaRPr lang="en-US" noProof="0" dirty="0"/>
          </a:p>
        </p:txBody>
      </p:sp>
      <p:sp>
        <p:nvSpPr>
          <p:cNvPr id="10" name="Picture Placeholder 8"/>
          <p:cNvSpPr>
            <a:spLocks noGrp="1"/>
          </p:cNvSpPr>
          <p:nvPr>
            <p:ph type="pic" sz="quarter" idx="14"/>
          </p:nvPr>
        </p:nvSpPr>
        <p:spPr>
          <a:xfrm>
            <a:off x="6441018" y="3791863"/>
            <a:ext cx="4241497" cy="2227933"/>
          </a:xfrm>
          <a:solidFill>
            <a:schemeClr val="bg2">
              <a:lumMod val="60000"/>
              <a:lumOff val="40000"/>
            </a:schemeClr>
          </a:solidFill>
        </p:spPr>
        <p:txBody>
          <a:bodyPr rtlCol="0">
            <a:noAutofit/>
          </a:bodyPr>
          <a:lstStyle>
            <a:lvl1pPr>
              <a:defRPr sz="2400">
                <a:latin typeface="Intel Clear"/>
              </a:defRPr>
            </a:lvl1pPr>
          </a:lstStyle>
          <a:p>
            <a:pPr lvl="0"/>
            <a:r>
              <a:rPr lang="en-US" noProof="0" smtClean="0"/>
              <a:t>Click icon to add picture</a:t>
            </a:r>
            <a:endParaRPr lang="en-US" noProof="0" dirty="0"/>
          </a:p>
        </p:txBody>
      </p:sp>
      <p:sp>
        <p:nvSpPr>
          <p:cNvPr id="6" name="Footer Placeholder 4"/>
          <p:cNvSpPr>
            <a:spLocks noGrp="1"/>
          </p:cNvSpPr>
          <p:nvPr>
            <p:ph type="ftr" sz="quarter" idx="15"/>
          </p:nvPr>
        </p:nvSpPr>
        <p:spPr/>
        <p:txBody>
          <a:bodyPr/>
          <a:lstStyle>
            <a:lvl1pPr>
              <a:defRPr/>
            </a:lvl1pPr>
          </a:lstStyle>
          <a:p>
            <a:pPr>
              <a:defRPr/>
            </a:pPr>
            <a:r>
              <a:rPr lang="en-US"/>
              <a:t>Intel Confidential</a:t>
            </a:r>
          </a:p>
        </p:txBody>
      </p:sp>
      <p:sp>
        <p:nvSpPr>
          <p:cNvPr id="7" name="Slide Number Placeholder 5"/>
          <p:cNvSpPr>
            <a:spLocks noGrp="1"/>
          </p:cNvSpPr>
          <p:nvPr>
            <p:ph type="sldNum" sz="quarter" idx="16"/>
          </p:nvPr>
        </p:nvSpPr>
        <p:spPr/>
        <p:txBody>
          <a:bodyPr/>
          <a:lstStyle>
            <a:lvl1pPr>
              <a:defRPr/>
            </a:lvl1pPr>
          </a:lstStyle>
          <a:p>
            <a:pPr>
              <a:defRPr/>
            </a:pPr>
            <a:fld id="{630D6609-97B5-4853-BC4F-87D41609EE34}" type="slidenum">
              <a:rPr lang="en-US"/>
              <a:pPr>
                <a:defRPr/>
              </a:pPr>
              <a:t>‹#›</a:t>
            </a:fld>
            <a:endParaRPr lang="en-US" dirty="0"/>
          </a:p>
        </p:txBody>
      </p:sp>
    </p:spTree>
    <p:extLst>
      <p:ext uri="{BB962C8B-B14F-4D97-AF65-F5344CB8AC3E}">
        <p14:creationId xmlns:p14="http://schemas.microsoft.com/office/powerpoint/2010/main" val="41140237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5" name="Content Placeholder 2"/>
          <p:cNvSpPr>
            <a:spLocks noGrp="1"/>
          </p:cNvSpPr>
          <p:nvPr>
            <p:ph sz="half" idx="1"/>
          </p:nvPr>
        </p:nvSpPr>
        <p:spPr>
          <a:xfrm>
            <a:off x="607485" y="1604433"/>
            <a:ext cx="5342468"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sz="half" idx="13"/>
          </p:nvPr>
        </p:nvSpPr>
        <p:spPr>
          <a:xfrm>
            <a:off x="6237817" y="1604433"/>
            <a:ext cx="5340352"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5" name="Footer Placeholder 4"/>
          <p:cNvSpPr>
            <a:spLocks noGrp="1"/>
          </p:cNvSpPr>
          <p:nvPr>
            <p:ph type="ftr" sz="quarter" idx="14"/>
          </p:nvPr>
        </p:nvSpPr>
        <p:spPr/>
        <p:txBody>
          <a:bodyPr/>
          <a:lstStyle>
            <a:lvl1pPr>
              <a:defRPr/>
            </a:lvl1pPr>
          </a:lstStyle>
          <a:p>
            <a:pPr>
              <a:defRPr/>
            </a:pPr>
            <a:r>
              <a:rPr lang="en-US"/>
              <a:t>Intel Confidential</a:t>
            </a:r>
          </a:p>
        </p:txBody>
      </p:sp>
      <p:sp>
        <p:nvSpPr>
          <p:cNvPr id="6" name="Slide Number Placeholder 5"/>
          <p:cNvSpPr>
            <a:spLocks noGrp="1"/>
          </p:cNvSpPr>
          <p:nvPr>
            <p:ph type="sldNum" sz="quarter" idx="15"/>
          </p:nvPr>
        </p:nvSpPr>
        <p:spPr/>
        <p:txBody>
          <a:bodyPr/>
          <a:lstStyle>
            <a:lvl1pPr>
              <a:defRPr/>
            </a:lvl1pPr>
          </a:lstStyle>
          <a:p>
            <a:pPr>
              <a:defRPr/>
            </a:pPr>
            <a:fld id="{A6050ADF-3052-45CE-98DD-E53969B31493}" type="slidenum">
              <a:rPr lang="en-US"/>
              <a:pPr>
                <a:defRPr/>
              </a:pPr>
              <a:t>‹#›</a:t>
            </a:fld>
            <a:endParaRPr lang="en-US" dirty="0"/>
          </a:p>
        </p:txBody>
      </p:sp>
      <p:sp>
        <p:nvSpPr>
          <p:cNvPr id="7" name="TextBox 6"/>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9" name="TextBox 8"/>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900450471"/>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Attribute">
    <p:spTree>
      <p:nvGrpSpPr>
        <p:cNvPr id="1" name=""/>
        <p:cNvGrpSpPr/>
        <p:nvPr/>
      </p:nvGrpSpPr>
      <p:grpSpPr>
        <a:xfrm>
          <a:off x="0" y="0"/>
          <a:ext cx="0" cy="0"/>
          <a:chOff x="0" y="0"/>
          <a:chExt cx="0" cy="0"/>
        </a:xfrm>
      </p:grpSpPr>
      <p:sp>
        <p:nvSpPr>
          <p:cNvPr id="3" name="Content Placeholder 2"/>
          <p:cNvSpPr>
            <a:spLocks noGrp="1"/>
          </p:cNvSpPr>
          <p:nvPr>
            <p:ph idx="1"/>
          </p:nvPr>
        </p:nvSpPr>
        <p:spPr>
          <a:xfrm>
            <a:off x="607485" y="1604434"/>
            <a:ext cx="10970684" cy="4567767"/>
          </a:xfrm>
        </p:spPr>
        <p:txBody>
          <a:bodyPr anchor="ctr"/>
          <a:lstStyle>
            <a:lvl1pPr marL="253994" indent="-253994">
              <a:defRPr sz="4800" b="1" baseline="0">
                <a:solidFill>
                  <a:schemeClr val="accent2"/>
                </a:solidFill>
                <a:latin typeface="+mn-lt"/>
                <a:cs typeface="Intel Clear Light" panose="020B0404020203020204" pitchFamily="34" charset="0"/>
              </a:defRPr>
            </a:lvl1pPr>
            <a:lvl2pPr marL="556670" indent="-300559">
              <a:buFont typeface="Lucida Grande"/>
              <a:buChar char="−"/>
              <a:defRPr sz="1600" baseline="0">
                <a:latin typeface="+mn-lt"/>
                <a:cs typeface="Intel Clear" panose="020B0604020203020204" pitchFamily="34" charset="0"/>
              </a:defRPr>
            </a:lvl2pPr>
            <a:lvl3pPr marL="914377" indent="-304792">
              <a:defRPr sz="1600">
                <a:latin typeface="+mn-lt"/>
              </a:defRPr>
            </a:lvl3pPr>
            <a:lvl4pPr>
              <a:defRPr sz="1467">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r>
              <a:rPr lang="en-US"/>
              <a:t>Intel Confidential</a:t>
            </a:r>
          </a:p>
        </p:txBody>
      </p:sp>
      <p:sp>
        <p:nvSpPr>
          <p:cNvPr id="5" name="Slide Number Placeholder 5"/>
          <p:cNvSpPr>
            <a:spLocks noGrp="1"/>
          </p:cNvSpPr>
          <p:nvPr>
            <p:ph type="sldNum" sz="quarter" idx="11"/>
          </p:nvPr>
        </p:nvSpPr>
        <p:spPr/>
        <p:txBody>
          <a:bodyPr/>
          <a:lstStyle>
            <a:lvl1pPr>
              <a:defRPr/>
            </a:lvl1pPr>
          </a:lstStyle>
          <a:p>
            <a:pPr>
              <a:defRPr/>
            </a:pPr>
            <a:fld id="{38C0AA77-1319-4740-9777-FEF3171F4D91}" type="slidenum">
              <a:rPr lang="en-US"/>
              <a:pPr>
                <a:defRPr/>
              </a:pPr>
              <a:t>‹#›</a:t>
            </a:fld>
            <a:endParaRPr lang="en-US" dirty="0"/>
          </a:p>
        </p:txBody>
      </p:sp>
    </p:spTree>
    <p:extLst>
      <p:ext uri="{BB962C8B-B14F-4D97-AF65-F5344CB8AC3E}">
        <p14:creationId xmlns:p14="http://schemas.microsoft.com/office/powerpoint/2010/main" val="9317270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0"/>
            <a:ext cx="12192000" cy="6358467"/>
          </a:xfrm>
          <a:solidFill>
            <a:schemeClr val="bg2">
              <a:lumMod val="60000"/>
              <a:lumOff val="40000"/>
            </a:schemeClr>
          </a:solidFill>
        </p:spPr>
        <p:txBody>
          <a:bodyPr rtlCol="0">
            <a:noAutofit/>
          </a:bodyPr>
          <a:lstStyle>
            <a:lvl1pPr marL="0" marR="0" indent="0" algn="l" defTabSz="609585" rtl="0" eaLnBrk="1" fontAlgn="auto" latinLnBrk="0" hangingPunct="1">
              <a:lnSpc>
                <a:spcPct val="100000"/>
              </a:lnSpc>
              <a:spcBef>
                <a:spcPts val="1600"/>
              </a:spcBef>
              <a:spcAft>
                <a:spcPts val="0"/>
              </a:spcAft>
              <a:buClrTx/>
              <a:buSzTx/>
              <a:buFont typeface="Wingdings" panose="05000000000000000000" pitchFamily="2" charset="2"/>
              <a:buNone/>
              <a:tabLst/>
              <a:defRPr baseline="0"/>
            </a:lvl1pPr>
          </a:lstStyle>
          <a:p>
            <a:pPr lvl="0"/>
            <a:r>
              <a:rPr lang="en-US" noProof="0" smtClean="0"/>
              <a:t>Click icon to add picture</a:t>
            </a:r>
            <a:endParaRPr lang="en-US" noProof="0" dirty="0"/>
          </a:p>
        </p:txBody>
      </p:sp>
      <p:sp>
        <p:nvSpPr>
          <p:cNvPr id="7"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4" name="Footer Placeholder 4"/>
          <p:cNvSpPr>
            <a:spLocks noGrp="1"/>
          </p:cNvSpPr>
          <p:nvPr>
            <p:ph type="ftr" sz="quarter" idx="14"/>
          </p:nvPr>
        </p:nvSpPr>
        <p:spPr/>
        <p:txBody>
          <a:bodyPr/>
          <a:lstStyle>
            <a:lvl1pPr>
              <a:defRPr/>
            </a:lvl1pPr>
          </a:lstStyle>
          <a:p>
            <a:pPr>
              <a:defRPr/>
            </a:pPr>
            <a:r>
              <a:rPr lang="en-US"/>
              <a:t>Intel Confidential</a:t>
            </a:r>
          </a:p>
        </p:txBody>
      </p:sp>
      <p:sp>
        <p:nvSpPr>
          <p:cNvPr id="5" name="Slide Number Placeholder 5"/>
          <p:cNvSpPr>
            <a:spLocks noGrp="1"/>
          </p:cNvSpPr>
          <p:nvPr>
            <p:ph type="sldNum" sz="quarter" idx="15"/>
          </p:nvPr>
        </p:nvSpPr>
        <p:spPr/>
        <p:txBody>
          <a:bodyPr/>
          <a:lstStyle>
            <a:lvl1pPr>
              <a:defRPr/>
            </a:lvl1pPr>
          </a:lstStyle>
          <a:p>
            <a:pPr>
              <a:defRPr/>
            </a:pPr>
            <a:fld id="{362709F8-742C-423C-B393-023175512630}" type="slidenum">
              <a:rPr lang="en-US"/>
              <a:pPr>
                <a:defRPr/>
              </a:pPr>
              <a:t>‹#›</a:t>
            </a:fld>
            <a:endParaRPr lang="en-US" dirty="0"/>
          </a:p>
        </p:txBody>
      </p:sp>
    </p:spTree>
    <p:extLst>
      <p:ext uri="{BB962C8B-B14F-4D97-AF65-F5344CB8AC3E}">
        <p14:creationId xmlns:p14="http://schemas.microsoft.com/office/powerpoint/2010/main" val="8762606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3432175"/>
            <a:ext cx="12192000" cy="2926292"/>
          </a:xfrm>
          <a:solidFill>
            <a:schemeClr val="bg2">
              <a:lumMod val="60000"/>
              <a:lumOff val="40000"/>
            </a:schemeClr>
          </a:solidFill>
        </p:spPr>
        <p:txBody>
          <a:bodyPr rtlCol="0">
            <a:noAutofit/>
          </a:bodyPr>
          <a:lstStyle>
            <a:lvl1pPr marL="0" marR="0" indent="0" algn="l" defTabSz="609585" rtl="0" eaLnBrk="1" fontAlgn="auto" latinLnBrk="0" hangingPunct="1">
              <a:lnSpc>
                <a:spcPct val="100000"/>
              </a:lnSpc>
              <a:spcBef>
                <a:spcPts val="1600"/>
              </a:spcBef>
              <a:spcAft>
                <a:spcPts val="0"/>
              </a:spcAft>
              <a:buClrTx/>
              <a:buSzTx/>
              <a:buFont typeface="Wingdings" panose="05000000000000000000" pitchFamily="2" charset="2"/>
              <a:buNone/>
              <a:tabLst/>
              <a:defRPr baseline="0"/>
            </a:lvl1pPr>
          </a:lstStyle>
          <a:p>
            <a:pPr lvl="0"/>
            <a:r>
              <a:rPr lang="en-US" noProof="0" smtClean="0"/>
              <a:t>Click icon to add picture</a:t>
            </a:r>
            <a:endParaRPr lang="en-US" noProof="0" dirty="0" smtClean="0"/>
          </a:p>
        </p:txBody>
      </p:sp>
      <p:sp>
        <p:nvSpPr>
          <p:cNvPr id="18" name="Content Placeholder 2"/>
          <p:cNvSpPr>
            <a:spLocks noGrp="1"/>
          </p:cNvSpPr>
          <p:nvPr>
            <p:ph sz="half" idx="1"/>
          </p:nvPr>
        </p:nvSpPr>
        <p:spPr>
          <a:xfrm>
            <a:off x="607485" y="1604433"/>
            <a:ext cx="5342468" cy="1745720"/>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Content Placeholder 2"/>
          <p:cNvSpPr>
            <a:spLocks noGrp="1"/>
          </p:cNvSpPr>
          <p:nvPr>
            <p:ph sz="half" idx="15"/>
          </p:nvPr>
        </p:nvSpPr>
        <p:spPr>
          <a:xfrm>
            <a:off x="6237817" y="1604433"/>
            <a:ext cx="5340352" cy="1745720"/>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6" name="Footer Placeholder 4"/>
          <p:cNvSpPr>
            <a:spLocks noGrp="1"/>
          </p:cNvSpPr>
          <p:nvPr>
            <p:ph type="ftr" sz="quarter" idx="16"/>
          </p:nvPr>
        </p:nvSpPr>
        <p:spPr/>
        <p:txBody>
          <a:bodyPr/>
          <a:lstStyle>
            <a:lvl1pPr>
              <a:defRPr/>
            </a:lvl1pPr>
          </a:lstStyle>
          <a:p>
            <a:pPr>
              <a:defRPr/>
            </a:pPr>
            <a:r>
              <a:rPr lang="en-US"/>
              <a:t>Intel Confidential</a:t>
            </a:r>
          </a:p>
        </p:txBody>
      </p:sp>
      <p:sp>
        <p:nvSpPr>
          <p:cNvPr id="7" name="Slide Number Placeholder 5"/>
          <p:cNvSpPr>
            <a:spLocks noGrp="1"/>
          </p:cNvSpPr>
          <p:nvPr>
            <p:ph type="sldNum" sz="quarter" idx="17"/>
          </p:nvPr>
        </p:nvSpPr>
        <p:spPr/>
        <p:txBody>
          <a:bodyPr/>
          <a:lstStyle>
            <a:lvl1pPr>
              <a:defRPr/>
            </a:lvl1pPr>
          </a:lstStyle>
          <a:p>
            <a:pPr>
              <a:defRPr/>
            </a:pPr>
            <a:fld id="{90C9845B-8D26-4766-9A05-294EA7E340CB}" type="slidenum">
              <a:rPr lang="en-US"/>
              <a:pPr>
                <a:defRPr/>
              </a:pPr>
              <a:t>‹#›</a:t>
            </a:fld>
            <a:endParaRPr lang="en-US" dirty="0"/>
          </a:p>
        </p:txBody>
      </p:sp>
    </p:spTree>
    <p:extLst>
      <p:ext uri="{BB962C8B-B14F-4D97-AF65-F5344CB8AC3E}">
        <p14:creationId xmlns:p14="http://schemas.microsoft.com/office/powerpoint/2010/main" val="1303887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48516"/>
            <a:ext cx="10972800" cy="563562"/>
          </a:xfrm>
        </p:spPr>
        <p:txBody>
          <a:bodyPr/>
          <a:lstStyle/>
          <a:p>
            <a:r>
              <a:rPr lang="en-US" smtClean="0"/>
              <a:t>Click to edit Master title style</a:t>
            </a:r>
            <a:endParaRPr lang="en-US" dirty="0"/>
          </a:p>
        </p:txBody>
      </p:sp>
      <p:sp>
        <p:nvSpPr>
          <p:cNvPr id="3" name="Content Placeholder 2"/>
          <p:cNvSpPr>
            <a:spLocks noGrp="1"/>
          </p:cNvSpPr>
          <p:nvPr>
            <p:ph idx="1" hasCustomPrompt="1"/>
          </p:nvPr>
        </p:nvSpPr>
        <p:spPr>
          <a:xfrm>
            <a:off x="609600" y="1194533"/>
            <a:ext cx="10972800" cy="4525963"/>
          </a:xfrm>
        </p:spPr>
        <p:txBody>
          <a:bodyPr/>
          <a:lstStyle>
            <a:lvl1pPr>
              <a:buClr>
                <a:schemeClr val="accent4">
                  <a:lumMod val="75000"/>
                </a:schemeClr>
              </a:buClr>
              <a:buFont typeface="Wingdings" pitchFamily="2" charset="2"/>
              <a:buChar char="Ø"/>
              <a:defRPr/>
            </a:lvl1pPr>
            <a:lvl2pPr>
              <a:buClr>
                <a:schemeClr val="accent4">
                  <a:lumMod val="75000"/>
                </a:schemeClr>
              </a:buClr>
              <a:buFont typeface="Wingdings" pitchFamily="2" charset="2"/>
              <a:buChar char="v"/>
              <a:defRPr/>
            </a:lvl2pPr>
            <a:lvl3pPr>
              <a:buClr>
                <a:schemeClr val="accent4">
                  <a:lumMod val="75000"/>
                </a:schemeClr>
              </a:buClr>
              <a:buFont typeface="Wingdings" pitchFamily="2" charset="2"/>
              <a:buChar char="q"/>
              <a:defRPr/>
            </a:lvl3pPr>
            <a:lvl4pPr>
              <a:buClr>
                <a:schemeClr val="accent4">
                  <a:lumMod val="75000"/>
                </a:schemeClr>
              </a:buClr>
              <a:buFont typeface="Courier New" pitchFamily="49" charset="0"/>
              <a:buChar char="o"/>
              <a:defRPr/>
            </a:lvl4pPr>
            <a:lvl5pPr>
              <a:buClr>
                <a:schemeClr val="accent4">
                  <a:lumMod val="75000"/>
                </a:schemeClr>
              </a:buClr>
              <a:buFont typeface="Wingdings" pitchFamily="2" charset="2"/>
              <a:buChar char="ü"/>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Fourth level</a:t>
            </a:r>
          </a:p>
          <a:p>
            <a:pPr lvl="4"/>
            <a:r>
              <a:rPr lang="en-US" dirty="0" smtClean="0"/>
              <a:t>Fifth level</a:t>
            </a:r>
            <a:endParaRPr lang="en-US" dirty="0"/>
          </a:p>
        </p:txBody>
      </p:sp>
      <p:sp>
        <p:nvSpPr>
          <p:cNvPr id="8" name="Left-Right Arrow 7"/>
          <p:cNvSpPr/>
          <p:nvPr/>
        </p:nvSpPr>
        <p:spPr bwMode="auto">
          <a:xfrm>
            <a:off x="409303" y="909633"/>
            <a:ext cx="11286309" cy="135399"/>
          </a:xfrm>
          <a:prstGeom prst="leftRightArrow">
            <a:avLst/>
          </a:prstGeom>
          <a:solidFill>
            <a:srgbClr val="C00000"/>
          </a:solidFill>
          <a:ln w="19050">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372" tIns="45688" rIns="91372" bIns="45688" numCol="1" rtlCol="0" anchor="ctr" anchorCtr="0" compatLnSpc="1">
            <a:prstTxWarp prst="textNoShape">
              <a:avLst/>
            </a:prstTxWarp>
            <a:spAutoFit/>
          </a:bodyPr>
          <a:lstStyle/>
          <a:p>
            <a: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pPr>
            <a:endParaRPr kumimoji="0" lang="en-US" sz="2000" b="1" i="0" u="none" strike="noStrike" cap="none" normalizeH="0" baseline="0" smtClean="0">
              <a:ln>
                <a:noFill/>
              </a:ln>
              <a:solidFill>
                <a:schemeClr val="tx1"/>
              </a:solidFill>
              <a:effectLst/>
              <a:latin typeface="Verdana" pitchFamily="34" charset="0"/>
              <a:cs typeface="Arial" charset="0"/>
            </a:endParaRPr>
          </a:p>
        </p:txBody>
      </p:sp>
      <p:sp>
        <p:nvSpPr>
          <p:cNvPr id="7" name="TextBox 6"/>
          <p:cNvSpPr txBox="1"/>
          <p:nvPr/>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9" name="TextBox 8"/>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4294413707"/>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237818" y="2"/>
            <a:ext cx="5954183" cy="6358465"/>
          </a:xfrm>
          <a:solidFill>
            <a:schemeClr val="bg2">
              <a:lumMod val="60000"/>
              <a:lumOff val="40000"/>
            </a:schemeClr>
          </a:solidFill>
        </p:spPr>
        <p:txBody>
          <a:bodyPr rtlCol="0">
            <a:noAutofit/>
          </a:bodyPr>
          <a:lstStyle>
            <a:lvl1pPr>
              <a:defRPr baseline="0"/>
            </a:lvl1pPr>
          </a:lstStyle>
          <a:p>
            <a:pPr lvl="0"/>
            <a:r>
              <a:rPr lang="en-US" noProof="0" smtClean="0"/>
              <a:t>Click icon to add picture</a:t>
            </a:r>
            <a:endParaRPr lang="en-US" noProof="0" dirty="0"/>
          </a:p>
        </p:txBody>
      </p:sp>
      <p:sp>
        <p:nvSpPr>
          <p:cNvPr id="2" name="Title 1"/>
          <p:cNvSpPr>
            <a:spLocks noGrp="1"/>
          </p:cNvSpPr>
          <p:nvPr>
            <p:ph type="title"/>
          </p:nvPr>
        </p:nvSpPr>
        <p:spPr>
          <a:xfrm>
            <a:off x="607484" y="411797"/>
            <a:ext cx="5342467" cy="1158240"/>
          </a:xfrm>
        </p:spPr>
        <p:txBody>
          <a:bodyPr>
            <a:noAutofit/>
          </a:bodyPr>
          <a:lstStyle>
            <a:lvl1pPr>
              <a:defRPr sz="3733" b="0" i="0" baseline="0">
                <a:latin typeface="Intel Clear"/>
                <a:cs typeface="Intel Clear"/>
              </a:defRPr>
            </a:lvl1pPr>
          </a:lstStyle>
          <a:p>
            <a:r>
              <a:rPr lang="en-US" smtClean="0"/>
              <a:t>Click to edit Master title style</a:t>
            </a:r>
            <a:endParaRPr lang="en-US" dirty="0"/>
          </a:p>
        </p:txBody>
      </p:sp>
      <p:sp>
        <p:nvSpPr>
          <p:cNvPr id="17" name="Content Placeholder 2"/>
          <p:cNvSpPr>
            <a:spLocks noGrp="1"/>
          </p:cNvSpPr>
          <p:nvPr>
            <p:ph sz="half" idx="1"/>
          </p:nvPr>
        </p:nvSpPr>
        <p:spPr>
          <a:xfrm>
            <a:off x="607485" y="1766992"/>
            <a:ext cx="5342467"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4"/>
          </p:nvPr>
        </p:nvSpPr>
        <p:spPr/>
        <p:txBody>
          <a:bodyPr/>
          <a:lstStyle>
            <a:lvl1pPr>
              <a:defRPr/>
            </a:lvl1pPr>
          </a:lstStyle>
          <a:p>
            <a:pPr>
              <a:defRPr/>
            </a:pPr>
            <a:r>
              <a:rPr lang="en-US"/>
              <a:t>Intel Confidential</a:t>
            </a:r>
          </a:p>
        </p:txBody>
      </p:sp>
      <p:sp>
        <p:nvSpPr>
          <p:cNvPr id="6" name="Slide Number Placeholder 5"/>
          <p:cNvSpPr>
            <a:spLocks noGrp="1"/>
          </p:cNvSpPr>
          <p:nvPr>
            <p:ph type="sldNum" sz="quarter" idx="15"/>
          </p:nvPr>
        </p:nvSpPr>
        <p:spPr/>
        <p:txBody>
          <a:bodyPr/>
          <a:lstStyle>
            <a:lvl1pPr>
              <a:defRPr/>
            </a:lvl1pPr>
          </a:lstStyle>
          <a:p>
            <a:pPr>
              <a:defRPr/>
            </a:pPr>
            <a:fld id="{ADEA1811-19BD-4A71-83BB-1919445A6C4A}" type="slidenum">
              <a:rPr lang="en-US"/>
              <a:pPr>
                <a:defRPr/>
              </a:pPr>
              <a:t>‹#›</a:t>
            </a:fld>
            <a:endParaRPr lang="en-US" dirty="0"/>
          </a:p>
        </p:txBody>
      </p:sp>
    </p:spTree>
    <p:extLst>
      <p:ext uri="{BB962C8B-B14F-4D97-AF65-F5344CB8AC3E}">
        <p14:creationId xmlns:p14="http://schemas.microsoft.com/office/powerpoint/2010/main" val="6470275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White 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607484" y="2810749"/>
            <a:ext cx="10363200" cy="1362075"/>
          </a:xfrm>
        </p:spPr>
        <p:txBody>
          <a:bodyPr anchor="b">
            <a:noAutofit/>
          </a:bodyPr>
          <a:lstStyle>
            <a:lvl1pPr algn="l">
              <a:lnSpc>
                <a:spcPct val="80000"/>
              </a:lnSpc>
              <a:defRPr sz="7200" b="0" cap="none" spc="0" baseline="0">
                <a:solidFill>
                  <a:srgbClr val="003C7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4321533"/>
            <a:ext cx="10363200" cy="1500187"/>
          </a:xfrm>
        </p:spPr>
        <p:txBody>
          <a:bodyPr>
            <a:noAutofit/>
          </a:bodyPr>
          <a:lstStyle>
            <a:lvl1pPr marL="0" indent="0">
              <a:buNone/>
              <a:defRPr sz="2133" b="0" baseline="0">
                <a:solidFill>
                  <a:schemeClr val="accent2"/>
                </a:solidFill>
                <a:latin typeface="+mn-lt"/>
                <a:cs typeface="Intel Clear" panose="020B06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smtClean="0">
                <a:solidFill>
                  <a:schemeClr val="bg1"/>
                </a:solidFill>
              </a:defRPr>
            </a:lvl1pPr>
          </a:lstStyle>
          <a:p>
            <a:pPr>
              <a:defRPr/>
            </a:pPr>
            <a:fld id="{44EF78E9-8ABD-4C48-889F-8B920AA7E2C2}" type="slidenum">
              <a:rPr lang="en-US"/>
              <a:pPr>
                <a:defRPr/>
              </a:pPr>
              <a:t>‹#›</a:t>
            </a:fld>
            <a:endParaRPr lang="en-US" dirty="0"/>
          </a:p>
        </p:txBody>
      </p:sp>
    </p:spTree>
    <p:extLst>
      <p:ext uri="{BB962C8B-B14F-4D97-AF65-F5344CB8AC3E}">
        <p14:creationId xmlns:p14="http://schemas.microsoft.com/office/powerpoint/2010/main" val="41928272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 name="TextBox 14"/>
          <p:cNvSpPr txBox="1">
            <a:spLocks noChangeArrowheads="1"/>
          </p:cNvSpPr>
          <p:nvPr/>
        </p:nvSpPr>
        <p:spPr bwMode="auto">
          <a:xfrm>
            <a:off x="442385" y="6261100"/>
            <a:ext cx="1011767" cy="57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IN" altLang="en-US" sz="3733">
                <a:solidFill>
                  <a:schemeClr val="bg1"/>
                </a:solidFill>
                <a:latin typeface="Intel Clear Pro" panose="020B0804020202060201" pitchFamily="34" charset="0"/>
                <a:cs typeface="Intel Clear Pro" panose="020B0804020202060201" pitchFamily="34" charset="0"/>
              </a:rPr>
              <a:t>DSD India</a:t>
            </a:r>
            <a:endParaRPr lang="en-US" altLang="en-US" sz="3733">
              <a:solidFill>
                <a:schemeClr val="bg1"/>
              </a:solidFill>
              <a:latin typeface="Intel Clear Pro" panose="020B0804020202060201" pitchFamily="34" charset="0"/>
              <a:cs typeface="Intel Clear Pro" panose="020B0804020202060201" pitchFamily="34" charset="0"/>
            </a:endParaRPr>
          </a:p>
        </p:txBody>
      </p:sp>
      <p:sp>
        <p:nvSpPr>
          <p:cNvPr id="2" name="Title 1"/>
          <p:cNvSpPr>
            <a:spLocks noGrp="1"/>
          </p:cNvSpPr>
          <p:nvPr>
            <p:ph type="title"/>
          </p:nvPr>
        </p:nvSpPr>
        <p:spPr>
          <a:xfrm>
            <a:off x="607484" y="2810749"/>
            <a:ext cx="10363200" cy="1362075"/>
          </a:xfrm>
        </p:spPr>
        <p:txBody>
          <a:bodyPr anchor="b">
            <a:noAutofit/>
          </a:bodyPr>
          <a:lstStyle>
            <a:lvl1pPr algn="l">
              <a:lnSpc>
                <a:spcPct val="80000"/>
              </a:lnSpc>
              <a:defRPr sz="7200" b="0" cap="none"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4321533"/>
            <a:ext cx="10363200" cy="1500187"/>
          </a:xfrm>
        </p:spPr>
        <p:txBody>
          <a:bodyPr>
            <a:noAutofit/>
          </a:bodyPr>
          <a:lstStyle>
            <a:lvl1pPr marL="0" indent="0">
              <a:buNone/>
              <a:defRPr sz="2133" b="0" i="0" baseline="0">
                <a:solidFill>
                  <a:srgbClr val="F3D54E"/>
                </a:solidFill>
                <a:latin typeface="Intel Clear"/>
                <a:cs typeface="Intel Clear"/>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7" name="Footer Placeholder 4"/>
          <p:cNvSpPr>
            <a:spLocks noGrp="1"/>
          </p:cNvSpPr>
          <p:nvPr>
            <p:ph type="ftr" sz="quarter" idx="10"/>
          </p:nvPr>
        </p:nvSpPr>
        <p:spPr/>
        <p:txBody>
          <a:bodyPr/>
          <a:lstStyle>
            <a:lvl1pPr algn="r">
              <a:defRPr sz="1067" dirty="0" smtClean="0">
                <a:solidFill>
                  <a:schemeClr val="bg1"/>
                </a:solidFill>
                <a:latin typeface="+mn-lt"/>
              </a:defRPr>
            </a:lvl1pPr>
          </a:lstStyle>
          <a:p>
            <a:pPr>
              <a:defRPr/>
            </a:pPr>
            <a:r>
              <a:rPr lang="en-US"/>
              <a:t>Intel Confidential</a:t>
            </a:r>
          </a:p>
        </p:txBody>
      </p:sp>
      <p:sp>
        <p:nvSpPr>
          <p:cNvPr id="8" name="Slide Number Placeholder 5"/>
          <p:cNvSpPr>
            <a:spLocks noGrp="1"/>
          </p:cNvSpPr>
          <p:nvPr>
            <p:ph type="sldNum" sz="quarter" idx="11"/>
          </p:nvPr>
        </p:nvSpPr>
        <p:spPr/>
        <p:txBody>
          <a:bodyPr/>
          <a:lstStyle>
            <a:lvl1pPr algn="r">
              <a:defRPr sz="1067" smtClean="0">
                <a:solidFill>
                  <a:schemeClr val="bg1"/>
                </a:solidFill>
                <a:latin typeface="+mn-lt"/>
                <a:cs typeface="Intel Clear Light" panose="020B0404020203020204" pitchFamily="34" charset="0"/>
              </a:defRPr>
            </a:lvl1pPr>
          </a:lstStyle>
          <a:p>
            <a:pPr>
              <a:defRPr/>
            </a:pPr>
            <a:fld id="{CB92E431-D147-4947-BAA8-8B88AA41EE04}" type="slidenum">
              <a:rPr lang="en-US"/>
              <a:pPr>
                <a:defRPr/>
              </a:pPr>
              <a:t>‹#›</a:t>
            </a:fld>
            <a:endParaRPr lang="en-US" dirty="0"/>
          </a:p>
        </p:txBody>
      </p:sp>
    </p:spTree>
    <p:extLst>
      <p:ext uri="{BB962C8B-B14F-4D97-AF65-F5344CB8AC3E}">
        <p14:creationId xmlns:p14="http://schemas.microsoft.com/office/powerpoint/2010/main" val="24806353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Hero Text">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7484" y="2979843"/>
            <a:ext cx="10363200" cy="1500187"/>
          </a:xfrm>
        </p:spPr>
        <p:txBody>
          <a:bodyPr>
            <a:noAutofit/>
          </a:bodyPr>
          <a:lstStyle>
            <a:lvl1pPr marL="0" indent="0">
              <a:buNone/>
              <a:defRPr sz="5333" b="0" baseline="0">
                <a:solidFill>
                  <a:schemeClr val="accent2"/>
                </a:solidFill>
                <a:latin typeface="Intel Clear Light" panose="020B0404020203020204" pitchFamily="34" charset="0"/>
                <a:ea typeface="Intel Clear Light" panose="020B0404020203020204" pitchFamily="34" charset="0"/>
                <a:cs typeface="Intel Clear Light" panose="020B04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7" name="Title 1"/>
          <p:cNvSpPr>
            <a:spLocks noGrp="1"/>
          </p:cNvSpPr>
          <p:nvPr>
            <p:ph type="title"/>
          </p:nvPr>
        </p:nvSpPr>
        <p:spPr>
          <a:xfrm>
            <a:off x="607484" y="1469059"/>
            <a:ext cx="10363200" cy="1362075"/>
          </a:xfrm>
        </p:spPr>
        <p:txBody>
          <a:bodyPr anchor="b">
            <a:noAutofit/>
          </a:bodyPr>
          <a:lstStyle>
            <a:lvl1pPr algn="l">
              <a:lnSpc>
                <a:spcPct val="80000"/>
              </a:lnSpc>
              <a:defRPr sz="5333" b="0" cap="none" spc="0" baseline="0">
                <a:solidFill>
                  <a:srgbClr val="003C7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r>
              <a:rPr lang="en-US"/>
              <a:t>Intel Confidential</a:t>
            </a:r>
          </a:p>
        </p:txBody>
      </p:sp>
      <p:sp>
        <p:nvSpPr>
          <p:cNvPr id="5" name="Slide Number Placeholder 5"/>
          <p:cNvSpPr>
            <a:spLocks noGrp="1"/>
          </p:cNvSpPr>
          <p:nvPr>
            <p:ph type="sldNum" sz="quarter" idx="11"/>
          </p:nvPr>
        </p:nvSpPr>
        <p:spPr/>
        <p:txBody>
          <a:bodyPr/>
          <a:lstStyle>
            <a:lvl1pPr>
              <a:defRPr/>
            </a:lvl1pPr>
          </a:lstStyle>
          <a:p>
            <a:pPr>
              <a:defRPr/>
            </a:pPr>
            <a:fld id="{1D0568F1-9814-48CB-AF6B-049EE9CA50FD}" type="slidenum">
              <a:rPr lang="en-US"/>
              <a:pPr>
                <a:defRPr/>
              </a:pPr>
              <a:t>‹#›</a:t>
            </a:fld>
            <a:endParaRPr lang="en-US" dirty="0"/>
          </a:p>
        </p:txBody>
      </p:sp>
    </p:spTree>
    <p:extLst>
      <p:ext uri="{BB962C8B-B14F-4D97-AF65-F5344CB8AC3E}">
        <p14:creationId xmlns:p14="http://schemas.microsoft.com/office/powerpoint/2010/main" val="24754631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Blue Section Break Image">
    <p:bg>
      <p:bgPr>
        <a:gradFill rotWithShape="0">
          <a:gsLst>
            <a:gs pos="0">
              <a:srgbClr val="003C71"/>
            </a:gs>
            <a:gs pos="50000">
              <a:srgbClr val="0071C5"/>
            </a:gs>
            <a:gs pos="100000">
              <a:schemeClr val="accent2"/>
            </a:gs>
          </a:gsLst>
          <a:lin ang="18900000" scaled="1"/>
        </a:gradFill>
        <a:effectLst/>
      </p:bgPr>
    </p:bg>
    <p:spTree>
      <p:nvGrpSpPr>
        <p:cNvPr id="1" name=""/>
        <p:cNvGrpSpPr/>
        <p:nvPr/>
      </p:nvGrpSpPr>
      <p:grpSpPr>
        <a:xfrm>
          <a:off x="0" y="0"/>
          <a:ext cx="0" cy="0"/>
          <a:chOff x="0" y="0"/>
          <a:chExt cx="0" cy="0"/>
        </a:xfrm>
      </p:grpSpPr>
      <p:pic>
        <p:nvPicPr>
          <p:cNvPr id="6" name="Picture 2" descr="\\.psf\Home\Desktop\Inte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 name="TextBox 14"/>
          <p:cNvSpPr txBox="1">
            <a:spLocks noChangeArrowheads="1"/>
          </p:cNvSpPr>
          <p:nvPr/>
        </p:nvSpPr>
        <p:spPr bwMode="auto">
          <a:xfrm>
            <a:off x="442385" y="6261100"/>
            <a:ext cx="1011767" cy="57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3733">
                <a:solidFill>
                  <a:schemeClr val="bg1"/>
                </a:solidFill>
                <a:latin typeface="Intel Clear Pro" panose="020B0804020202060201" pitchFamily="34" charset="0"/>
                <a:cs typeface="Intel Clear Pro" panose="020B0804020202060201" pitchFamily="34" charset="0"/>
              </a:rPr>
              <a:t>DSD India</a:t>
            </a:r>
          </a:p>
        </p:txBody>
      </p:sp>
      <p:sp>
        <p:nvSpPr>
          <p:cNvPr id="2" name="Title 1"/>
          <p:cNvSpPr>
            <a:spLocks noGrp="1"/>
          </p:cNvSpPr>
          <p:nvPr>
            <p:ph type="title"/>
          </p:nvPr>
        </p:nvSpPr>
        <p:spPr>
          <a:xfrm>
            <a:off x="607484" y="3013451"/>
            <a:ext cx="10363200" cy="1362075"/>
          </a:xfrm>
        </p:spPr>
        <p:txBody>
          <a:bodyPr anchor="b">
            <a:noAutofit/>
          </a:bodyPr>
          <a:lstStyle>
            <a:lvl1pPr algn="l">
              <a:lnSpc>
                <a:spcPct val="80000"/>
              </a:lnSpc>
              <a:defRPr sz="7200" b="0" cap="none"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4465049"/>
            <a:ext cx="10363200" cy="1500187"/>
          </a:xfrm>
        </p:spPr>
        <p:txBody>
          <a:bodyPr>
            <a:noAutofit/>
          </a:bodyPr>
          <a:lstStyle>
            <a:lvl1pPr marL="0" indent="0">
              <a:buNone/>
              <a:defRPr sz="2133" b="0" baseline="0">
                <a:solidFill>
                  <a:srgbClr val="F3D54E"/>
                </a:solidFill>
                <a:latin typeface="+mn-lt"/>
                <a:cs typeface="Intel Clear" panose="020B06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3"/>
          </p:nvPr>
        </p:nvSpPr>
        <p:spPr>
          <a:xfrm>
            <a:off x="0" y="2"/>
            <a:ext cx="12192000" cy="3432175"/>
          </a:xfrm>
          <a:solidFill>
            <a:schemeClr val="bg2">
              <a:lumMod val="60000"/>
              <a:lumOff val="40000"/>
            </a:schemeClr>
          </a:solidFill>
        </p:spPr>
        <p:txBody>
          <a:bodyPr rtlCol="0">
            <a:noAutofit/>
          </a:bodyPr>
          <a:lstStyle>
            <a:lvl1pPr>
              <a:defRPr baseline="0">
                <a:solidFill>
                  <a:srgbClr val="0071C5"/>
                </a:solidFill>
              </a:defRPr>
            </a:lvl1pPr>
          </a:lstStyle>
          <a:p>
            <a:pPr lvl="0"/>
            <a:r>
              <a:rPr lang="en-US" noProof="0" smtClean="0"/>
              <a:t>Click icon to add picture</a:t>
            </a:r>
            <a:endParaRPr lang="en-US" noProof="0" dirty="0"/>
          </a:p>
        </p:txBody>
      </p:sp>
      <p:sp>
        <p:nvSpPr>
          <p:cNvPr id="9" name="Footer Placeholder 4"/>
          <p:cNvSpPr>
            <a:spLocks noGrp="1"/>
          </p:cNvSpPr>
          <p:nvPr>
            <p:ph type="ftr" sz="quarter" idx="14"/>
          </p:nvPr>
        </p:nvSpPr>
        <p:spPr/>
        <p:txBody>
          <a:bodyPr/>
          <a:lstStyle>
            <a:lvl1pPr algn="r">
              <a:defRPr sz="1067" dirty="0" smtClean="0">
                <a:solidFill>
                  <a:schemeClr val="bg1"/>
                </a:solidFill>
                <a:latin typeface="+mn-lt"/>
              </a:defRPr>
            </a:lvl1pPr>
          </a:lstStyle>
          <a:p>
            <a:pPr>
              <a:defRPr/>
            </a:pPr>
            <a:r>
              <a:rPr lang="en-US"/>
              <a:t>Intel Confidential</a:t>
            </a:r>
          </a:p>
        </p:txBody>
      </p:sp>
      <p:sp>
        <p:nvSpPr>
          <p:cNvPr id="10" name="Slide Number Placeholder 5"/>
          <p:cNvSpPr>
            <a:spLocks noGrp="1"/>
          </p:cNvSpPr>
          <p:nvPr>
            <p:ph type="sldNum" sz="quarter" idx="15"/>
          </p:nvPr>
        </p:nvSpPr>
        <p:spPr/>
        <p:txBody>
          <a:bodyPr/>
          <a:lstStyle>
            <a:lvl1pPr algn="r">
              <a:defRPr sz="1067" smtClean="0">
                <a:solidFill>
                  <a:schemeClr val="bg1"/>
                </a:solidFill>
                <a:latin typeface="+mn-lt"/>
                <a:cs typeface="Intel Clear Light" panose="020B0404020203020204" pitchFamily="34" charset="0"/>
              </a:defRPr>
            </a:lvl1pPr>
          </a:lstStyle>
          <a:p>
            <a:pPr>
              <a:defRPr/>
            </a:pPr>
            <a:fld id="{3E3A2D47-C576-46E7-92BE-DCA3F1E38917}" type="slidenum">
              <a:rPr lang="en-US"/>
              <a:pPr>
                <a:defRPr/>
              </a:pPr>
              <a:t>‹#›</a:t>
            </a:fld>
            <a:endParaRPr lang="en-US" dirty="0"/>
          </a:p>
        </p:txBody>
      </p:sp>
    </p:spTree>
    <p:extLst>
      <p:ext uri="{BB962C8B-B14F-4D97-AF65-F5344CB8AC3E}">
        <p14:creationId xmlns:p14="http://schemas.microsoft.com/office/powerpoint/2010/main" val="34963011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6"/>
          <p:cNvSpPr>
            <a:spLocks noGrp="1"/>
          </p:cNvSpPr>
          <p:nvPr>
            <p:ph type="title"/>
          </p:nvPr>
        </p:nvSpPr>
        <p:spPr>
          <a:xfrm>
            <a:off x="607484" y="411797"/>
            <a:ext cx="10972800" cy="1158240"/>
          </a:xfrm>
        </p:spPr>
        <p:txBody>
          <a:bodyPr/>
          <a:lstStyle>
            <a:lvl1pPr>
              <a:defRPr b="0" i="0" baseline="0">
                <a:solidFill>
                  <a:srgbClr val="003C71"/>
                </a:solidFill>
                <a:latin typeface="Intel Clear"/>
                <a:cs typeface="Intel Clear"/>
              </a:defRPr>
            </a:lvl1pPr>
          </a:lstStyle>
          <a:p>
            <a:r>
              <a:rPr lang="en-US"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defRPr/>
            </a:pPr>
            <a:r>
              <a:rPr lang="en-US"/>
              <a:t>Intel Confidential</a:t>
            </a:r>
          </a:p>
        </p:txBody>
      </p:sp>
      <p:sp>
        <p:nvSpPr>
          <p:cNvPr id="4" name="Slide Number Placeholder 5"/>
          <p:cNvSpPr>
            <a:spLocks noGrp="1"/>
          </p:cNvSpPr>
          <p:nvPr>
            <p:ph type="sldNum" sz="quarter" idx="11"/>
          </p:nvPr>
        </p:nvSpPr>
        <p:spPr/>
        <p:txBody>
          <a:bodyPr/>
          <a:lstStyle>
            <a:lvl1pPr>
              <a:defRPr/>
            </a:lvl1pPr>
          </a:lstStyle>
          <a:p>
            <a:pPr>
              <a:defRPr/>
            </a:pPr>
            <a:fld id="{5FC4630B-A827-444B-A031-2B8119394BF4}" type="slidenum">
              <a:rPr lang="en-US"/>
              <a:pPr>
                <a:defRPr/>
              </a:pPr>
              <a:t>‹#›</a:t>
            </a:fld>
            <a:endParaRPr lang="en-US" dirty="0"/>
          </a:p>
        </p:txBody>
      </p:sp>
      <p:sp>
        <p:nvSpPr>
          <p:cNvPr id="5" name="TextBox 4"/>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7" name="TextBox 6"/>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1824817090"/>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psf\Home\Desktop\Inte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618" y="2499784"/>
            <a:ext cx="2810933"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82882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2_Title Slide with Photo">
    <p:bg>
      <p:bgPr>
        <a:gradFill rotWithShape="0">
          <a:gsLst>
            <a:gs pos="0">
              <a:srgbClr val="003C71"/>
            </a:gs>
            <a:gs pos="50000">
              <a:srgbClr val="0071C5"/>
            </a:gs>
            <a:gs pos="100000">
              <a:schemeClr val="accent2"/>
            </a:gs>
          </a:gsLst>
          <a:lin ang="18900000" scaled="1"/>
        </a:gradFill>
        <a:effectLst/>
      </p:bgPr>
    </p:bg>
    <p:spTree>
      <p:nvGrpSpPr>
        <p:cNvPr id="1" name=""/>
        <p:cNvGrpSpPr/>
        <p:nvPr/>
      </p:nvGrpSpPr>
      <p:grpSpPr>
        <a:xfrm>
          <a:off x="0" y="0"/>
          <a:ext cx="0" cy="0"/>
          <a:chOff x="0" y="0"/>
          <a:chExt cx="0" cy="0"/>
        </a:xfrm>
      </p:grpSpPr>
      <p:sp>
        <p:nvSpPr>
          <p:cNvPr id="2" name="Rectangle 1"/>
          <p:cNvSpPr/>
          <p:nvPr/>
        </p:nvSpPr>
        <p:spPr>
          <a:xfrm>
            <a:off x="0" y="0"/>
            <a:ext cx="12192000" cy="6358467"/>
          </a:xfrm>
          <a:prstGeom prst="rect">
            <a:avLst/>
          </a:prstGeom>
          <a:solidFill>
            <a:srgbClr val="0071C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srgbClr val="0071C5"/>
              </a:solidFill>
            </a:endParaRPr>
          </a:p>
        </p:txBody>
      </p:sp>
      <p:pic>
        <p:nvPicPr>
          <p:cNvPr id="3" name="Picture 2" descr="\\.psf\Home\Desktop\Int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7618" y="2499784"/>
            <a:ext cx="2810933"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4"/>
          <p:cNvSpPr txBox="1">
            <a:spLocks noChangeArrowheads="1"/>
          </p:cNvSpPr>
          <p:nvPr/>
        </p:nvSpPr>
        <p:spPr bwMode="auto">
          <a:xfrm>
            <a:off x="406401" y="6278034"/>
            <a:ext cx="1013884" cy="57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3733">
                <a:solidFill>
                  <a:schemeClr val="bg1"/>
                </a:solidFill>
                <a:latin typeface="Intel Clear Pro" panose="020B0804020202060201" pitchFamily="34" charset="0"/>
                <a:cs typeface="Intel Clear Pro" panose="020B0804020202060201" pitchFamily="34" charset="0"/>
              </a:rPr>
              <a:t>DSD India</a:t>
            </a:r>
          </a:p>
        </p:txBody>
      </p:sp>
      <p:sp>
        <p:nvSpPr>
          <p:cNvPr id="5" name="Footer Placeholder 4"/>
          <p:cNvSpPr>
            <a:spLocks noGrp="1"/>
          </p:cNvSpPr>
          <p:nvPr>
            <p:ph type="ftr" sz="quarter" idx="10"/>
          </p:nvPr>
        </p:nvSpPr>
        <p:spPr>
          <a:xfrm>
            <a:off x="10598151" y="6432551"/>
            <a:ext cx="1458383" cy="364067"/>
          </a:xfrm>
        </p:spPr>
        <p:txBody>
          <a:bodyPr/>
          <a:lstStyle>
            <a:lvl1pPr algn="r">
              <a:defRPr sz="1067" dirty="0" smtClean="0">
                <a:solidFill>
                  <a:schemeClr val="bg1"/>
                </a:solidFill>
                <a:latin typeface="+mn-lt"/>
              </a:defRPr>
            </a:lvl1pPr>
          </a:lstStyle>
          <a:p>
            <a:pPr>
              <a:defRPr/>
            </a:pPr>
            <a:r>
              <a:rPr lang="en-US"/>
              <a:t>Intel Confidential</a:t>
            </a:r>
          </a:p>
        </p:txBody>
      </p:sp>
    </p:spTree>
    <p:extLst>
      <p:ext uri="{BB962C8B-B14F-4D97-AF65-F5344CB8AC3E}">
        <p14:creationId xmlns:p14="http://schemas.microsoft.com/office/powerpoint/2010/main" val="40949850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9" descr="int_experience_wht_rgb_3000.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551" y="2258484"/>
            <a:ext cx="2779183" cy="281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2"/>
          <p:cNvSpPr txBox="1">
            <a:spLocks noChangeArrowheads="1"/>
          </p:cNvSpPr>
          <p:nvPr/>
        </p:nvSpPr>
        <p:spPr bwMode="auto">
          <a:xfrm>
            <a:off x="442385" y="6261100"/>
            <a:ext cx="1011767" cy="57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3733">
                <a:solidFill>
                  <a:schemeClr val="bg1"/>
                </a:solidFill>
                <a:latin typeface="Intel Clear Pro" panose="020B0804020202060201" pitchFamily="34" charset="0"/>
                <a:cs typeface="Intel Clear Pro" panose="020B0804020202060201" pitchFamily="34" charset="0"/>
              </a:rPr>
              <a:t>DSD INDIA</a:t>
            </a:r>
          </a:p>
        </p:txBody>
      </p:sp>
      <p:sp>
        <p:nvSpPr>
          <p:cNvPr id="4" name="Footer Placeholder 4"/>
          <p:cNvSpPr>
            <a:spLocks noGrp="1"/>
          </p:cNvSpPr>
          <p:nvPr>
            <p:ph type="ftr" sz="quarter" idx="10"/>
          </p:nvPr>
        </p:nvSpPr>
        <p:spPr>
          <a:xfrm>
            <a:off x="10598151" y="6432551"/>
            <a:ext cx="1458383" cy="364067"/>
          </a:xfrm>
        </p:spPr>
        <p:txBody>
          <a:bodyPr/>
          <a:lstStyle>
            <a:lvl1pPr algn="r">
              <a:defRPr sz="1067" dirty="0" smtClean="0">
                <a:solidFill>
                  <a:schemeClr val="bg1"/>
                </a:solidFill>
                <a:latin typeface="+mn-lt"/>
              </a:defRPr>
            </a:lvl1pPr>
          </a:lstStyle>
          <a:p>
            <a:pPr>
              <a:defRPr/>
            </a:pPr>
            <a:r>
              <a:rPr lang="en-US"/>
              <a:t>Intel Confidential</a:t>
            </a:r>
          </a:p>
        </p:txBody>
      </p:sp>
    </p:spTree>
    <p:extLst>
      <p:ext uri="{BB962C8B-B14F-4D97-AF65-F5344CB8AC3E}">
        <p14:creationId xmlns:p14="http://schemas.microsoft.com/office/powerpoint/2010/main" val="31868794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48516"/>
            <a:ext cx="10972800" cy="563562"/>
          </a:xfrm>
        </p:spPr>
        <p:txBody>
          <a:bodyPr/>
          <a:lstStyle/>
          <a:p>
            <a:r>
              <a:rPr lang="en-US" smtClean="0"/>
              <a:t>Click to edit Master title style</a:t>
            </a:r>
            <a:endParaRPr lang="en-US" dirty="0"/>
          </a:p>
        </p:txBody>
      </p:sp>
      <p:sp>
        <p:nvSpPr>
          <p:cNvPr id="3" name="Content Placeholder 2"/>
          <p:cNvSpPr>
            <a:spLocks noGrp="1"/>
          </p:cNvSpPr>
          <p:nvPr>
            <p:ph idx="1" hasCustomPrompt="1"/>
          </p:nvPr>
        </p:nvSpPr>
        <p:spPr>
          <a:xfrm>
            <a:off x="609600" y="1194533"/>
            <a:ext cx="10972800" cy="4525963"/>
          </a:xfrm>
        </p:spPr>
        <p:txBody>
          <a:bodyPr/>
          <a:lstStyle>
            <a:lvl1pPr>
              <a:buClr>
                <a:schemeClr val="accent4">
                  <a:lumMod val="75000"/>
                </a:schemeClr>
              </a:buClr>
              <a:buFont typeface="Wingdings" pitchFamily="2" charset="2"/>
              <a:buChar char="Ø"/>
              <a:defRPr/>
            </a:lvl1pPr>
            <a:lvl2pPr>
              <a:buClr>
                <a:schemeClr val="accent4">
                  <a:lumMod val="75000"/>
                </a:schemeClr>
              </a:buClr>
              <a:buFont typeface="Wingdings" pitchFamily="2" charset="2"/>
              <a:buChar char="v"/>
              <a:defRPr/>
            </a:lvl2pPr>
            <a:lvl3pPr>
              <a:buClr>
                <a:schemeClr val="accent4">
                  <a:lumMod val="75000"/>
                </a:schemeClr>
              </a:buClr>
              <a:buFont typeface="Wingdings" pitchFamily="2" charset="2"/>
              <a:buChar char="q"/>
              <a:defRPr/>
            </a:lvl3pPr>
            <a:lvl4pPr>
              <a:buClr>
                <a:schemeClr val="accent4">
                  <a:lumMod val="75000"/>
                </a:schemeClr>
              </a:buClr>
              <a:buFont typeface="Courier New" pitchFamily="49" charset="0"/>
              <a:buChar char="o"/>
              <a:defRPr/>
            </a:lvl4pPr>
            <a:lvl5pPr>
              <a:buClr>
                <a:schemeClr val="accent4">
                  <a:lumMod val="75000"/>
                </a:schemeClr>
              </a:buClr>
              <a:buFont typeface="Wingdings" pitchFamily="2" charset="2"/>
              <a:buChar char="ü"/>
              <a:defRPr/>
            </a:lvl5pPr>
          </a:lstStyle>
          <a:p>
            <a:pPr lvl="0"/>
            <a:r>
              <a:rPr lang="en-US" dirty="0" smtClean="0"/>
              <a:t> Click to edit Master text styles</a:t>
            </a:r>
          </a:p>
          <a:p>
            <a:pPr lvl="1"/>
            <a:r>
              <a:rPr lang="en-US" dirty="0" smtClean="0"/>
              <a:t> Second level</a:t>
            </a:r>
          </a:p>
          <a:p>
            <a:pPr lvl="2"/>
            <a:r>
              <a:rPr lang="en-US" dirty="0" smtClean="0"/>
              <a:t> Third level</a:t>
            </a:r>
          </a:p>
          <a:p>
            <a:pPr lvl="3"/>
            <a:r>
              <a:rPr lang="en-US" dirty="0" smtClean="0"/>
              <a:t>Fourth level</a:t>
            </a:r>
          </a:p>
          <a:p>
            <a:pPr lvl="4"/>
            <a:r>
              <a:rPr lang="en-US" dirty="0" smtClean="0"/>
              <a:t>Fifth level</a:t>
            </a:r>
            <a:endParaRPr lang="en-US" dirty="0"/>
          </a:p>
        </p:txBody>
      </p:sp>
      <p:sp>
        <p:nvSpPr>
          <p:cNvPr id="9" name="TextBox 8"/>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226598771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6" name="TextBox 5"/>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7" name="TextBox 6"/>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2824572589"/>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pic>
        <p:nvPicPr>
          <p:cNvPr id="5" name="Picture 3" descr="W:\Clients\Intel\PRODUCTION\2012_13_Production\ASSETS_LOGOS_2012-13\Assets_Complete_2012-13\ PEEL AWAY\Intel_Peels\Intel_Peels_RGB\Peel_rgb_png\peel_rt_btm_drkBlue_rgb_2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9117" y="5380567"/>
            <a:ext cx="1902883" cy="1471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27652" y="2961608"/>
            <a:ext cx="10950515" cy="1470025"/>
          </a:xfrm>
        </p:spPr>
        <p:txBody>
          <a:bodyPr anchor="b">
            <a:noAutofit/>
          </a:bodyPr>
          <a:lstStyle>
            <a:lvl1pPr>
              <a:defRPr sz="3733" baseline="0">
                <a:solidFill>
                  <a:schemeClr val="bg1"/>
                </a:solidFill>
                <a:latin typeface="+mj-lt"/>
                <a:cs typeface="Intel Clear Light" panose="020B0404020203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07484" y="4651632"/>
            <a:ext cx="8440283" cy="1233813"/>
          </a:xfrm>
        </p:spPr>
        <p:txBody>
          <a:bodyPr>
            <a:noAutofit/>
          </a:bodyPr>
          <a:lstStyle>
            <a:lvl1pPr marL="0" indent="0" algn="l">
              <a:buNone/>
              <a:defRPr sz="1600" b="1" baseline="0">
                <a:solidFill>
                  <a:schemeClr val="bg1"/>
                </a:solidFill>
                <a:latin typeface="+mn-lt"/>
                <a:cs typeface="Intel Clear" panose="020B0604020203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654348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2">
    <p:bg>
      <p:bgPr>
        <a:solidFill>
          <a:schemeClr val="accent1"/>
        </a:solidFill>
        <a:effectLst/>
      </p:bgPr>
    </p:bg>
    <p:spTree>
      <p:nvGrpSpPr>
        <p:cNvPr id="1" name=""/>
        <p:cNvGrpSpPr/>
        <p:nvPr/>
      </p:nvGrpSpPr>
      <p:grpSpPr>
        <a:xfrm>
          <a:off x="0" y="0"/>
          <a:ext cx="0" cy="0"/>
          <a:chOff x="0" y="0"/>
          <a:chExt cx="0" cy="0"/>
        </a:xfrm>
      </p:grpSpPr>
      <p:sp>
        <p:nvSpPr>
          <p:cNvPr id="5" name="Freeform 4"/>
          <p:cNvSpPr/>
          <p:nvPr/>
        </p:nvSpPr>
        <p:spPr>
          <a:xfrm>
            <a:off x="-10584" y="-14817"/>
            <a:ext cx="12202584" cy="709084"/>
          </a:xfrm>
          <a:custGeom>
            <a:avLst/>
            <a:gdLst>
              <a:gd name="connsiteX0" fmla="*/ 7471 w 9158942"/>
              <a:gd name="connsiteY0" fmla="*/ 0 h 911412"/>
              <a:gd name="connsiteX1" fmla="*/ 0 w 9158942"/>
              <a:gd name="connsiteY1" fmla="*/ 903941 h 911412"/>
              <a:gd name="connsiteX2" fmla="*/ 5393765 w 9158942"/>
              <a:gd name="connsiteY2" fmla="*/ 911412 h 911412"/>
              <a:gd name="connsiteX3" fmla="*/ 5909236 w 9158942"/>
              <a:gd name="connsiteY3" fmla="*/ 597647 h 911412"/>
              <a:gd name="connsiteX4" fmla="*/ 9151471 w 9158942"/>
              <a:gd name="connsiteY4" fmla="*/ 605118 h 911412"/>
              <a:gd name="connsiteX5" fmla="*/ 9158942 w 9158942"/>
              <a:gd name="connsiteY5" fmla="*/ 0 h 911412"/>
              <a:gd name="connsiteX6" fmla="*/ 7471 w 9158942"/>
              <a:gd name="connsiteY6" fmla="*/ 0 h 911412"/>
              <a:gd name="connsiteX0" fmla="*/ 7471 w 9158942"/>
              <a:gd name="connsiteY0" fmla="*/ 0 h 911412"/>
              <a:gd name="connsiteX1" fmla="*/ 0 w 9158942"/>
              <a:gd name="connsiteY1" fmla="*/ 903941 h 911412"/>
              <a:gd name="connsiteX2" fmla="*/ 5393765 w 9158942"/>
              <a:gd name="connsiteY2" fmla="*/ 911412 h 911412"/>
              <a:gd name="connsiteX3" fmla="*/ 5909236 w 9158942"/>
              <a:gd name="connsiteY3" fmla="*/ 597647 h 911412"/>
              <a:gd name="connsiteX4" fmla="*/ 9151471 w 9158942"/>
              <a:gd name="connsiteY4" fmla="*/ 591991 h 911412"/>
              <a:gd name="connsiteX5" fmla="*/ 9158942 w 9158942"/>
              <a:gd name="connsiteY5" fmla="*/ 0 h 911412"/>
              <a:gd name="connsiteX6" fmla="*/ 7471 w 9158942"/>
              <a:gd name="connsiteY6" fmla="*/ 0 h 911412"/>
              <a:gd name="connsiteX0" fmla="*/ 7471 w 9158942"/>
              <a:gd name="connsiteY0" fmla="*/ 0 h 911412"/>
              <a:gd name="connsiteX1" fmla="*/ 0 w 9158942"/>
              <a:gd name="connsiteY1" fmla="*/ 903941 h 911412"/>
              <a:gd name="connsiteX2" fmla="*/ 5393765 w 9158942"/>
              <a:gd name="connsiteY2" fmla="*/ 911412 h 911412"/>
              <a:gd name="connsiteX3" fmla="*/ 5909236 w 9158942"/>
              <a:gd name="connsiteY3" fmla="*/ 597647 h 911412"/>
              <a:gd name="connsiteX4" fmla="*/ 9148189 w 9158942"/>
              <a:gd name="connsiteY4" fmla="*/ 601837 h 911412"/>
              <a:gd name="connsiteX5" fmla="*/ 9158942 w 9158942"/>
              <a:gd name="connsiteY5" fmla="*/ 0 h 911412"/>
              <a:gd name="connsiteX6" fmla="*/ 7471 w 9158942"/>
              <a:gd name="connsiteY6" fmla="*/ 0 h 911412"/>
              <a:gd name="connsiteX0" fmla="*/ 7471 w 9148711"/>
              <a:gd name="connsiteY0" fmla="*/ 0 h 911412"/>
              <a:gd name="connsiteX1" fmla="*/ 0 w 9148711"/>
              <a:gd name="connsiteY1" fmla="*/ 903941 h 911412"/>
              <a:gd name="connsiteX2" fmla="*/ 5393765 w 9148711"/>
              <a:gd name="connsiteY2" fmla="*/ 911412 h 911412"/>
              <a:gd name="connsiteX3" fmla="*/ 5909236 w 9148711"/>
              <a:gd name="connsiteY3" fmla="*/ 597647 h 911412"/>
              <a:gd name="connsiteX4" fmla="*/ 9148189 w 9148711"/>
              <a:gd name="connsiteY4" fmla="*/ 601837 h 911412"/>
              <a:gd name="connsiteX5" fmla="*/ 9145816 w 9148711"/>
              <a:gd name="connsiteY5" fmla="*/ 0 h 911412"/>
              <a:gd name="connsiteX6" fmla="*/ 7471 w 9148711"/>
              <a:gd name="connsiteY6" fmla="*/ 0 h 911412"/>
              <a:gd name="connsiteX0" fmla="*/ 7471 w 9155661"/>
              <a:gd name="connsiteY0" fmla="*/ 0 h 911412"/>
              <a:gd name="connsiteX1" fmla="*/ 0 w 9155661"/>
              <a:gd name="connsiteY1" fmla="*/ 903941 h 911412"/>
              <a:gd name="connsiteX2" fmla="*/ 5393765 w 9155661"/>
              <a:gd name="connsiteY2" fmla="*/ 911412 h 911412"/>
              <a:gd name="connsiteX3" fmla="*/ 5909236 w 9155661"/>
              <a:gd name="connsiteY3" fmla="*/ 597647 h 911412"/>
              <a:gd name="connsiteX4" fmla="*/ 9148189 w 9155661"/>
              <a:gd name="connsiteY4" fmla="*/ 601837 h 911412"/>
              <a:gd name="connsiteX5" fmla="*/ 9155661 w 9155661"/>
              <a:gd name="connsiteY5" fmla="*/ 0 h 911412"/>
              <a:gd name="connsiteX6" fmla="*/ 7471 w 9155661"/>
              <a:gd name="connsiteY6" fmla="*/ 0 h 911412"/>
              <a:gd name="connsiteX0" fmla="*/ 7471 w 9158556"/>
              <a:gd name="connsiteY0" fmla="*/ 0 h 911412"/>
              <a:gd name="connsiteX1" fmla="*/ 0 w 9158556"/>
              <a:gd name="connsiteY1" fmla="*/ 903941 h 911412"/>
              <a:gd name="connsiteX2" fmla="*/ 5393765 w 9158556"/>
              <a:gd name="connsiteY2" fmla="*/ 911412 h 911412"/>
              <a:gd name="connsiteX3" fmla="*/ 5909236 w 9158556"/>
              <a:gd name="connsiteY3" fmla="*/ 597647 h 911412"/>
              <a:gd name="connsiteX4" fmla="*/ 9158034 w 9158556"/>
              <a:gd name="connsiteY4" fmla="*/ 598555 h 911412"/>
              <a:gd name="connsiteX5" fmla="*/ 9155661 w 9158556"/>
              <a:gd name="connsiteY5" fmla="*/ 0 h 911412"/>
              <a:gd name="connsiteX6" fmla="*/ 7471 w 9158556"/>
              <a:gd name="connsiteY6" fmla="*/ 0 h 911412"/>
              <a:gd name="connsiteX0" fmla="*/ 7471 w 9155661"/>
              <a:gd name="connsiteY0" fmla="*/ 0 h 911412"/>
              <a:gd name="connsiteX1" fmla="*/ 0 w 9155661"/>
              <a:gd name="connsiteY1" fmla="*/ 903941 h 911412"/>
              <a:gd name="connsiteX2" fmla="*/ 5393765 w 9155661"/>
              <a:gd name="connsiteY2" fmla="*/ 911412 h 911412"/>
              <a:gd name="connsiteX3" fmla="*/ 5909236 w 9155661"/>
              <a:gd name="connsiteY3" fmla="*/ 597647 h 911412"/>
              <a:gd name="connsiteX4" fmla="*/ 9151470 w 9155661"/>
              <a:gd name="connsiteY4" fmla="*/ 595274 h 911412"/>
              <a:gd name="connsiteX5" fmla="*/ 9155661 w 9155661"/>
              <a:gd name="connsiteY5" fmla="*/ 0 h 911412"/>
              <a:gd name="connsiteX6" fmla="*/ 7471 w 9155661"/>
              <a:gd name="connsiteY6" fmla="*/ 0 h 911412"/>
              <a:gd name="connsiteX0" fmla="*/ 522 w 9158557"/>
              <a:gd name="connsiteY0" fmla="*/ 0 h 911412"/>
              <a:gd name="connsiteX1" fmla="*/ 2896 w 9158557"/>
              <a:gd name="connsiteY1" fmla="*/ 903941 h 911412"/>
              <a:gd name="connsiteX2" fmla="*/ 5396661 w 9158557"/>
              <a:gd name="connsiteY2" fmla="*/ 911412 h 911412"/>
              <a:gd name="connsiteX3" fmla="*/ 5912132 w 9158557"/>
              <a:gd name="connsiteY3" fmla="*/ 597647 h 911412"/>
              <a:gd name="connsiteX4" fmla="*/ 9154366 w 9158557"/>
              <a:gd name="connsiteY4" fmla="*/ 595274 h 911412"/>
              <a:gd name="connsiteX5" fmla="*/ 9158557 w 9158557"/>
              <a:gd name="connsiteY5" fmla="*/ 0 h 911412"/>
              <a:gd name="connsiteX6" fmla="*/ 522 w 9158557"/>
              <a:gd name="connsiteY6" fmla="*/ 0 h 911412"/>
              <a:gd name="connsiteX0" fmla="*/ 522 w 9158557"/>
              <a:gd name="connsiteY0" fmla="*/ 0 h 917068"/>
              <a:gd name="connsiteX1" fmla="*/ 2896 w 9158557"/>
              <a:gd name="connsiteY1" fmla="*/ 917068 h 917068"/>
              <a:gd name="connsiteX2" fmla="*/ 5396661 w 9158557"/>
              <a:gd name="connsiteY2" fmla="*/ 911412 h 917068"/>
              <a:gd name="connsiteX3" fmla="*/ 5912132 w 9158557"/>
              <a:gd name="connsiteY3" fmla="*/ 597647 h 917068"/>
              <a:gd name="connsiteX4" fmla="*/ 9154366 w 9158557"/>
              <a:gd name="connsiteY4" fmla="*/ 595274 h 917068"/>
              <a:gd name="connsiteX5" fmla="*/ 9158557 w 9158557"/>
              <a:gd name="connsiteY5" fmla="*/ 0 h 917068"/>
              <a:gd name="connsiteX6" fmla="*/ 522 w 9158557"/>
              <a:gd name="connsiteY6" fmla="*/ 0 h 917068"/>
              <a:gd name="connsiteX0" fmla="*/ 522 w 9158557"/>
              <a:gd name="connsiteY0" fmla="*/ 0 h 911412"/>
              <a:gd name="connsiteX1" fmla="*/ 2896 w 9158557"/>
              <a:gd name="connsiteY1" fmla="*/ 910555 h 911412"/>
              <a:gd name="connsiteX2" fmla="*/ 5396661 w 9158557"/>
              <a:gd name="connsiteY2" fmla="*/ 911412 h 911412"/>
              <a:gd name="connsiteX3" fmla="*/ 5912132 w 9158557"/>
              <a:gd name="connsiteY3" fmla="*/ 597647 h 911412"/>
              <a:gd name="connsiteX4" fmla="*/ 9154366 w 9158557"/>
              <a:gd name="connsiteY4" fmla="*/ 595274 h 911412"/>
              <a:gd name="connsiteX5" fmla="*/ 9158557 w 9158557"/>
              <a:gd name="connsiteY5" fmla="*/ 0 h 911412"/>
              <a:gd name="connsiteX6" fmla="*/ 522 w 9158557"/>
              <a:gd name="connsiteY6" fmla="*/ 0 h 911412"/>
              <a:gd name="connsiteX0" fmla="*/ 80091 w 9155661"/>
              <a:gd name="connsiteY0" fmla="*/ 241917 h 911412"/>
              <a:gd name="connsiteX1" fmla="*/ 0 w 9155661"/>
              <a:gd name="connsiteY1" fmla="*/ 910555 h 911412"/>
              <a:gd name="connsiteX2" fmla="*/ 5393765 w 9155661"/>
              <a:gd name="connsiteY2" fmla="*/ 911412 h 911412"/>
              <a:gd name="connsiteX3" fmla="*/ 5909236 w 9155661"/>
              <a:gd name="connsiteY3" fmla="*/ 597647 h 911412"/>
              <a:gd name="connsiteX4" fmla="*/ 9151470 w 9155661"/>
              <a:gd name="connsiteY4" fmla="*/ 595274 h 911412"/>
              <a:gd name="connsiteX5" fmla="*/ 9155661 w 9155661"/>
              <a:gd name="connsiteY5" fmla="*/ 0 h 911412"/>
              <a:gd name="connsiteX6" fmla="*/ 80091 w 9155661"/>
              <a:gd name="connsiteY6" fmla="*/ 241917 h 911412"/>
              <a:gd name="connsiteX0" fmla="*/ 3124 w 9155661"/>
              <a:gd name="connsiteY0" fmla="*/ 175940 h 911412"/>
              <a:gd name="connsiteX1" fmla="*/ 0 w 9155661"/>
              <a:gd name="connsiteY1" fmla="*/ 910555 h 911412"/>
              <a:gd name="connsiteX2" fmla="*/ 5393765 w 9155661"/>
              <a:gd name="connsiteY2" fmla="*/ 911412 h 911412"/>
              <a:gd name="connsiteX3" fmla="*/ 5909236 w 9155661"/>
              <a:gd name="connsiteY3" fmla="*/ 597647 h 911412"/>
              <a:gd name="connsiteX4" fmla="*/ 9151470 w 9155661"/>
              <a:gd name="connsiteY4" fmla="*/ 595274 h 911412"/>
              <a:gd name="connsiteX5" fmla="*/ 9155661 w 9155661"/>
              <a:gd name="connsiteY5" fmla="*/ 0 h 911412"/>
              <a:gd name="connsiteX6" fmla="*/ 3124 w 9155661"/>
              <a:gd name="connsiteY6" fmla="*/ 175940 h 911412"/>
              <a:gd name="connsiteX0" fmla="*/ 3124 w 9155661"/>
              <a:gd name="connsiteY0" fmla="*/ 146617 h 911412"/>
              <a:gd name="connsiteX1" fmla="*/ 0 w 9155661"/>
              <a:gd name="connsiteY1" fmla="*/ 910555 h 911412"/>
              <a:gd name="connsiteX2" fmla="*/ 5393765 w 9155661"/>
              <a:gd name="connsiteY2" fmla="*/ 911412 h 911412"/>
              <a:gd name="connsiteX3" fmla="*/ 5909236 w 9155661"/>
              <a:gd name="connsiteY3" fmla="*/ 597647 h 911412"/>
              <a:gd name="connsiteX4" fmla="*/ 9151470 w 9155661"/>
              <a:gd name="connsiteY4" fmla="*/ 595274 h 911412"/>
              <a:gd name="connsiteX5" fmla="*/ 9155661 w 9155661"/>
              <a:gd name="connsiteY5" fmla="*/ 0 h 911412"/>
              <a:gd name="connsiteX6" fmla="*/ 3124 w 9155661"/>
              <a:gd name="connsiteY6" fmla="*/ 146617 h 911412"/>
              <a:gd name="connsiteX0" fmla="*/ 3124 w 9151521"/>
              <a:gd name="connsiteY0" fmla="*/ 0 h 764795"/>
              <a:gd name="connsiteX1" fmla="*/ 0 w 9151521"/>
              <a:gd name="connsiteY1" fmla="*/ 763938 h 764795"/>
              <a:gd name="connsiteX2" fmla="*/ 5393765 w 9151521"/>
              <a:gd name="connsiteY2" fmla="*/ 764795 h 764795"/>
              <a:gd name="connsiteX3" fmla="*/ 5909236 w 9151521"/>
              <a:gd name="connsiteY3" fmla="*/ 451030 h 764795"/>
              <a:gd name="connsiteX4" fmla="*/ 9151470 w 9151521"/>
              <a:gd name="connsiteY4" fmla="*/ 448657 h 764795"/>
              <a:gd name="connsiteX5" fmla="*/ 9067698 w 9151521"/>
              <a:gd name="connsiteY5" fmla="*/ 21992 h 764795"/>
              <a:gd name="connsiteX6" fmla="*/ 3124 w 9151521"/>
              <a:gd name="connsiteY6" fmla="*/ 0 h 764795"/>
              <a:gd name="connsiteX0" fmla="*/ 3124 w 9152065"/>
              <a:gd name="connsiteY0" fmla="*/ 0 h 764795"/>
              <a:gd name="connsiteX1" fmla="*/ 0 w 9152065"/>
              <a:gd name="connsiteY1" fmla="*/ 763938 h 764795"/>
              <a:gd name="connsiteX2" fmla="*/ 5393765 w 9152065"/>
              <a:gd name="connsiteY2" fmla="*/ 764795 h 764795"/>
              <a:gd name="connsiteX3" fmla="*/ 5909236 w 9152065"/>
              <a:gd name="connsiteY3" fmla="*/ 451030 h 764795"/>
              <a:gd name="connsiteX4" fmla="*/ 9151470 w 9152065"/>
              <a:gd name="connsiteY4" fmla="*/ 448657 h 764795"/>
              <a:gd name="connsiteX5" fmla="*/ 9150163 w 9152065"/>
              <a:gd name="connsiteY5" fmla="*/ 14661 h 764795"/>
              <a:gd name="connsiteX6" fmla="*/ 3124 w 9152065"/>
              <a:gd name="connsiteY6" fmla="*/ 0 h 764795"/>
              <a:gd name="connsiteX0" fmla="*/ 3124 w 9152065"/>
              <a:gd name="connsiteY0" fmla="*/ 0 h 764795"/>
              <a:gd name="connsiteX1" fmla="*/ 0 w 9152065"/>
              <a:gd name="connsiteY1" fmla="*/ 697960 h 764795"/>
              <a:gd name="connsiteX2" fmla="*/ 5393765 w 9152065"/>
              <a:gd name="connsiteY2" fmla="*/ 764795 h 764795"/>
              <a:gd name="connsiteX3" fmla="*/ 5909236 w 9152065"/>
              <a:gd name="connsiteY3" fmla="*/ 451030 h 764795"/>
              <a:gd name="connsiteX4" fmla="*/ 9151470 w 9152065"/>
              <a:gd name="connsiteY4" fmla="*/ 448657 h 764795"/>
              <a:gd name="connsiteX5" fmla="*/ 9150163 w 9152065"/>
              <a:gd name="connsiteY5" fmla="*/ 14661 h 764795"/>
              <a:gd name="connsiteX6" fmla="*/ 3124 w 9152065"/>
              <a:gd name="connsiteY6" fmla="*/ 0 h 764795"/>
              <a:gd name="connsiteX0" fmla="*/ 3124 w 9152065"/>
              <a:gd name="connsiteY0" fmla="*/ 0 h 706148"/>
              <a:gd name="connsiteX1" fmla="*/ 0 w 9152065"/>
              <a:gd name="connsiteY1" fmla="*/ 697960 h 706148"/>
              <a:gd name="connsiteX2" fmla="*/ 5476230 w 9152065"/>
              <a:gd name="connsiteY2" fmla="*/ 706148 h 706148"/>
              <a:gd name="connsiteX3" fmla="*/ 5909236 w 9152065"/>
              <a:gd name="connsiteY3" fmla="*/ 451030 h 706148"/>
              <a:gd name="connsiteX4" fmla="*/ 9151470 w 9152065"/>
              <a:gd name="connsiteY4" fmla="*/ 448657 h 706148"/>
              <a:gd name="connsiteX5" fmla="*/ 9150163 w 9152065"/>
              <a:gd name="connsiteY5" fmla="*/ 14661 h 706148"/>
              <a:gd name="connsiteX6" fmla="*/ 3124 w 9152065"/>
              <a:gd name="connsiteY6" fmla="*/ 0 h 706148"/>
              <a:gd name="connsiteX0" fmla="*/ 3124 w 9152065"/>
              <a:gd name="connsiteY0" fmla="*/ 7331 h 713479"/>
              <a:gd name="connsiteX1" fmla="*/ 0 w 9152065"/>
              <a:gd name="connsiteY1" fmla="*/ 705291 h 713479"/>
              <a:gd name="connsiteX2" fmla="*/ 5476230 w 9152065"/>
              <a:gd name="connsiteY2" fmla="*/ 713479 h 713479"/>
              <a:gd name="connsiteX3" fmla="*/ 5909236 w 9152065"/>
              <a:gd name="connsiteY3" fmla="*/ 458361 h 713479"/>
              <a:gd name="connsiteX4" fmla="*/ 9151470 w 9152065"/>
              <a:gd name="connsiteY4" fmla="*/ 455988 h 713479"/>
              <a:gd name="connsiteX5" fmla="*/ 9150163 w 9152065"/>
              <a:gd name="connsiteY5" fmla="*/ 0 h 713479"/>
              <a:gd name="connsiteX6" fmla="*/ 3124 w 9152065"/>
              <a:gd name="connsiteY6" fmla="*/ 7331 h 713479"/>
              <a:gd name="connsiteX0" fmla="*/ 3124 w 9152065"/>
              <a:gd name="connsiteY0" fmla="*/ 7331 h 705291"/>
              <a:gd name="connsiteX1" fmla="*/ 0 w 9152065"/>
              <a:gd name="connsiteY1" fmla="*/ 705291 h 705291"/>
              <a:gd name="connsiteX2" fmla="*/ 5487226 w 9152065"/>
              <a:gd name="connsiteY2" fmla="*/ 691487 h 705291"/>
              <a:gd name="connsiteX3" fmla="*/ 5909236 w 9152065"/>
              <a:gd name="connsiteY3" fmla="*/ 458361 h 705291"/>
              <a:gd name="connsiteX4" fmla="*/ 9151470 w 9152065"/>
              <a:gd name="connsiteY4" fmla="*/ 455988 h 705291"/>
              <a:gd name="connsiteX5" fmla="*/ 9150163 w 9152065"/>
              <a:gd name="connsiteY5" fmla="*/ 0 h 705291"/>
              <a:gd name="connsiteX6" fmla="*/ 3124 w 9152065"/>
              <a:gd name="connsiteY6" fmla="*/ 7331 h 705291"/>
              <a:gd name="connsiteX0" fmla="*/ 3124 w 9152065"/>
              <a:gd name="connsiteY0" fmla="*/ 7331 h 713479"/>
              <a:gd name="connsiteX1" fmla="*/ 0 w 9152065"/>
              <a:gd name="connsiteY1" fmla="*/ 705291 h 713479"/>
              <a:gd name="connsiteX2" fmla="*/ 5470733 w 9152065"/>
              <a:gd name="connsiteY2" fmla="*/ 713479 h 713479"/>
              <a:gd name="connsiteX3" fmla="*/ 5909236 w 9152065"/>
              <a:gd name="connsiteY3" fmla="*/ 458361 h 713479"/>
              <a:gd name="connsiteX4" fmla="*/ 9151470 w 9152065"/>
              <a:gd name="connsiteY4" fmla="*/ 455988 h 713479"/>
              <a:gd name="connsiteX5" fmla="*/ 9150163 w 9152065"/>
              <a:gd name="connsiteY5" fmla="*/ 0 h 713479"/>
              <a:gd name="connsiteX6" fmla="*/ 3124 w 9152065"/>
              <a:gd name="connsiteY6" fmla="*/ 7331 h 713479"/>
              <a:gd name="connsiteX0" fmla="*/ 3124 w 9152065"/>
              <a:gd name="connsiteY0" fmla="*/ 7331 h 705291"/>
              <a:gd name="connsiteX1" fmla="*/ 0 w 9152065"/>
              <a:gd name="connsiteY1" fmla="*/ 705291 h 705291"/>
              <a:gd name="connsiteX2" fmla="*/ 5470733 w 9152065"/>
              <a:gd name="connsiteY2" fmla="*/ 695319 h 705291"/>
              <a:gd name="connsiteX3" fmla="*/ 5909236 w 9152065"/>
              <a:gd name="connsiteY3" fmla="*/ 458361 h 705291"/>
              <a:gd name="connsiteX4" fmla="*/ 9151470 w 9152065"/>
              <a:gd name="connsiteY4" fmla="*/ 455988 h 705291"/>
              <a:gd name="connsiteX5" fmla="*/ 9150163 w 9152065"/>
              <a:gd name="connsiteY5" fmla="*/ 0 h 705291"/>
              <a:gd name="connsiteX6" fmla="*/ 3124 w 9152065"/>
              <a:gd name="connsiteY6" fmla="*/ 7331 h 705291"/>
              <a:gd name="connsiteX0" fmla="*/ 3124 w 9152065"/>
              <a:gd name="connsiteY0" fmla="*/ 7331 h 708939"/>
              <a:gd name="connsiteX1" fmla="*/ 0 w 9152065"/>
              <a:gd name="connsiteY1" fmla="*/ 705291 h 708939"/>
              <a:gd name="connsiteX2" fmla="*/ 5467329 w 9152065"/>
              <a:gd name="connsiteY2" fmla="*/ 708939 h 708939"/>
              <a:gd name="connsiteX3" fmla="*/ 5909236 w 9152065"/>
              <a:gd name="connsiteY3" fmla="*/ 458361 h 708939"/>
              <a:gd name="connsiteX4" fmla="*/ 9151470 w 9152065"/>
              <a:gd name="connsiteY4" fmla="*/ 455988 h 708939"/>
              <a:gd name="connsiteX5" fmla="*/ 9150163 w 9152065"/>
              <a:gd name="connsiteY5" fmla="*/ 0 h 708939"/>
              <a:gd name="connsiteX6" fmla="*/ 3124 w 9152065"/>
              <a:gd name="connsiteY6" fmla="*/ 7331 h 70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2065" h="708939">
                <a:moveTo>
                  <a:pt x="3124" y="7331"/>
                </a:moveTo>
                <a:cubicBezTo>
                  <a:pt x="634" y="308645"/>
                  <a:pt x="2490" y="403977"/>
                  <a:pt x="0" y="705291"/>
                </a:cubicBezTo>
                <a:lnTo>
                  <a:pt x="5467329" y="708939"/>
                </a:lnTo>
                <a:lnTo>
                  <a:pt x="5909236" y="458361"/>
                </a:lnTo>
                <a:lnTo>
                  <a:pt x="9151470" y="455988"/>
                </a:lnTo>
                <a:cubicBezTo>
                  <a:pt x="9153960" y="254282"/>
                  <a:pt x="9147673" y="201706"/>
                  <a:pt x="9150163" y="0"/>
                </a:cubicBezTo>
                <a:lnTo>
                  <a:pt x="3124" y="7331"/>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a:solidFill>
                <a:prstClr val="white"/>
              </a:solidFill>
            </a:endParaRPr>
          </a:p>
        </p:txBody>
      </p:sp>
      <p:pic>
        <p:nvPicPr>
          <p:cNvPr id="6" name="Picture 2" descr="\\.psf\Home\Desktop\Int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17037" y="694267"/>
            <a:ext cx="1627716" cy="1073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07484" y="2027589"/>
            <a:ext cx="10950515" cy="1470025"/>
          </a:xfrm>
        </p:spPr>
        <p:txBody>
          <a:bodyPr anchor="b">
            <a:noAutofit/>
          </a:bodyPr>
          <a:lstStyle>
            <a:lvl1pPr>
              <a:defRPr sz="3733" baseline="0">
                <a:solidFill>
                  <a:schemeClr val="bg1"/>
                </a:solidFill>
                <a:latin typeface="+mj-lt"/>
                <a:cs typeface="Intel Clear Light" panose="020B0404020203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607484" y="3916536"/>
            <a:ext cx="8440283" cy="1233813"/>
          </a:xfrm>
        </p:spPr>
        <p:txBody>
          <a:bodyPr>
            <a:noAutofit/>
          </a:bodyPr>
          <a:lstStyle>
            <a:lvl1pPr marL="0" indent="0" algn="l">
              <a:buNone/>
              <a:defRPr sz="1600" b="1" baseline="0">
                <a:solidFill>
                  <a:srgbClr val="FFDA00"/>
                </a:solidFill>
                <a:latin typeface="+mn-lt"/>
                <a:cs typeface="Intel Clear" panose="020B0604020203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pic>
        <p:nvPicPr>
          <p:cNvPr id="7" name="Picture 3" descr="W:\Clients\Intel\PRODUCTION\2012_13_Production\ASSETS_LOGOS_2012-13\Assets_Complete_2012-13\ PEEL AWAY\Intel_Peels\Intel_Peels_RGB\Peel_rgb_png\peel_rt_btm_drkBlue_rgb_216.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289117" y="5380567"/>
            <a:ext cx="1902883" cy="1471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8907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Large Bullet Content">
    <p:spTree>
      <p:nvGrpSpPr>
        <p:cNvPr id="1" name=""/>
        <p:cNvGrpSpPr/>
        <p:nvPr/>
      </p:nvGrpSpPr>
      <p:grpSpPr>
        <a:xfrm>
          <a:off x="0" y="0"/>
          <a:ext cx="0" cy="0"/>
          <a:chOff x="0" y="0"/>
          <a:chExt cx="0" cy="0"/>
        </a:xfrm>
      </p:grpSpPr>
      <p:sp>
        <p:nvSpPr>
          <p:cNvPr id="7" name="Title 6"/>
          <p:cNvSpPr>
            <a:spLocks noGrp="1"/>
          </p:cNvSpPr>
          <p:nvPr>
            <p:ph type="title"/>
          </p:nvPr>
        </p:nvSpPr>
        <p:spPr>
          <a:xfrm>
            <a:off x="607484" y="411797"/>
            <a:ext cx="10972800" cy="1158240"/>
          </a:xfrm>
        </p:spPr>
        <p:txBody>
          <a:bodyPr/>
          <a:lstStyle>
            <a:lvl1pPr>
              <a:defRPr/>
            </a:lvl1pPr>
          </a:lstStyle>
          <a:p>
            <a:r>
              <a:rPr lang="en-US" smtClean="0"/>
              <a:t>Click to edit Master title style</a:t>
            </a:r>
            <a:endParaRPr lang="en-US" dirty="0"/>
          </a:p>
        </p:txBody>
      </p:sp>
      <p:sp>
        <p:nvSpPr>
          <p:cNvPr id="9" name="Content Placeholder 8"/>
          <p:cNvSpPr>
            <a:spLocks noGrp="1"/>
          </p:cNvSpPr>
          <p:nvPr>
            <p:ph sz="quarter" idx="13"/>
          </p:nvPr>
        </p:nvSpPr>
        <p:spPr>
          <a:xfrm>
            <a:off x="607484" y="1604444"/>
            <a:ext cx="10970683" cy="4567767"/>
          </a:xfrm>
        </p:spPr>
        <p:txBody>
          <a:bodyPr/>
          <a:lstStyle>
            <a:lvl2pPr>
              <a:defRPr sz="2400"/>
            </a:lvl2pPr>
            <a:lvl3pPr>
              <a:defRPr sz="2400"/>
            </a:lvl3pPr>
            <a:lvl4pPr>
              <a:defRPr sz="2133"/>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F1B4F393-5734-499D-8958-0FF43268FFCD}" type="slidenum">
              <a:rPr lang="en-US"/>
              <a:pPr>
                <a:defRPr/>
              </a:pPr>
              <a:t>‹#›</a:t>
            </a:fld>
            <a:endParaRPr lang="en-US" dirty="0"/>
          </a:p>
        </p:txBody>
      </p:sp>
      <p:sp>
        <p:nvSpPr>
          <p:cNvPr id="2" name="TextBox 1"/>
          <p:cNvSpPr txBox="1"/>
          <p:nvPr userDrawn="1"/>
        </p:nvSpPr>
        <p:spPr>
          <a:xfrm>
            <a:off x="84667" y="6510863"/>
            <a:ext cx="1524000" cy="276999"/>
          </a:xfrm>
          <a:prstGeom prst="rect">
            <a:avLst/>
          </a:prstGeom>
          <a:noFill/>
        </p:spPr>
        <p:txBody>
          <a:bodyPr wrap="square" rtlCol="0">
            <a:spAutoFit/>
          </a:bodyPr>
          <a:lstStyle/>
          <a:p>
            <a:r>
              <a:rPr lang="en-US" sz="1200" b="1" dirty="0" smtClean="0">
                <a:solidFill>
                  <a:schemeClr val="bg1"/>
                </a:solidFill>
                <a:cs typeface="Neo Sans Intel"/>
              </a:rPr>
              <a:t>DAC2019</a:t>
            </a:r>
          </a:p>
        </p:txBody>
      </p:sp>
    </p:spTree>
    <p:extLst>
      <p:ext uri="{BB962C8B-B14F-4D97-AF65-F5344CB8AC3E}">
        <p14:creationId xmlns:p14="http://schemas.microsoft.com/office/powerpoint/2010/main" val="26188955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lvl1pPr>
              <a:defRPr/>
            </a:lvl1pPr>
          </a:lstStyle>
          <a:p>
            <a:r>
              <a:rPr lang="en-US" smtClean="0"/>
              <a:t>Click to edit Master title style</a:t>
            </a:r>
            <a:endParaRPr lang="en-US" dirty="0"/>
          </a:p>
        </p:txBody>
      </p:sp>
      <p:sp>
        <p:nvSpPr>
          <p:cNvPr id="8" name="Content Placeholder 7"/>
          <p:cNvSpPr>
            <a:spLocks noGrp="1"/>
          </p:cNvSpPr>
          <p:nvPr>
            <p:ph sz="quarter" idx="13"/>
          </p:nvPr>
        </p:nvSpPr>
        <p:spPr>
          <a:xfrm>
            <a:off x="607484" y="1604444"/>
            <a:ext cx="10970683" cy="45677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4"/>
          </p:nvPr>
        </p:nvSpPr>
        <p:spPr/>
        <p:txBody>
          <a:bodyPr/>
          <a:lstStyle>
            <a:lvl1pPr>
              <a:defRPr/>
            </a:lvl1pPr>
          </a:lstStyle>
          <a:p>
            <a:pPr>
              <a:defRPr/>
            </a:pPr>
            <a:endParaRPr lang="en-US"/>
          </a:p>
        </p:txBody>
      </p:sp>
      <p:sp>
        <p:nvSpPr>
          <p:cNvPr id="5" name="Footer Placeholder 4"/>
          <p:cNvSpPr>
            <a:spLocks noGrp="1"/>
          </p:cNvSpPr>
          <p:nvPr>
            <p:ph type="ftr" sz="quarter" idx="15"/>
          </p:nvPr>
        </p:nvSpPr>
        <p:spPr>
          <a:xfrm>
            <a:off x="4165600" y="6356351"/>
            <a:ext cx="3860800" cy="366183"/>
          </a:xfrm>
          <a:prstGeom prst="rect">
            <a:avLst/>
          </a:prstGeom>
        </p:spPr>
        <p:txBody>
          <a:bodyPr/>
          <a:lstStyle>
            <a:lvl1pPr>
              <a:defRPr/>
            </a:lvl1pPr>
          </a:lstStyle>
          <a:p>
            <a:pPr>
              <a:defRPr/>
            </a:pPr>
            <a:r>
              <a:rPr lang="en-US"/>
              <a:t>Intel Confidential</a:t>
            </a:r>
            <a:endParaRPr lang="en-US" dirty="0"/>
          </a:p>
        </p:txBody>
      </p:sp>
      <p:sp>
        <p:nvSpPr>
          <p:cNvPr id="6" name="Slide Number Placeholder 5"/>
          <p:cNvSpPr>
            <a:spLocks noGrp="1"/>
          </p:cNvSpPr>
          <p:nvPr>
            <p:ph type="sldNum" sz="quarter" idx="16"/>
          </p:nvPr>
        </p:nvSpPr>
        <p:spPr/>
        <p:txBody>
          <a:bodyPr/>
          <a:lstStyle>
            <a:lvl1pPr>
              <a:defRPr/>
            </a:lvl1pPr>
          </a:lstStyle>
          <a:p>
            <a:pPr>
              <a:defRPr/>
            </a:pPr>
            <a:fld id="{FC7C0313-389D-4711-BF55-36F1C058B671}" type="slidenum">
              <a:rPr lang="en-US"/>
              <a:pPr>
                <a:defRPr/>
              </a:pPr>
              <a:t>‹#›</a:t>
            </a:fld>
            <a:endParaRPr lang="en-US" dirty="0"/>
          </a:p>
        </p:txBody>
      </p:sp>
    </p:spTree>
    <p:extLst>
      <p:ext uri="{BB962C8B-B14F-4D97-AF65-F5344CB8AC3E}">
        <p14:creationId xmlns:p14="http://schemas.microsoft.com/office/powerpoint/2010/main" val="10720184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4" y="411797"/>
            <a:ext cx="10970683" cy="1158240"/>
          </a:xfrm>
        </p:spPr>
        <p:txBody>
          <a:bodyPr/>
          <a:lstStyle>
            <a:lvl1pPr>
              <a:defRPr b="1">
                <a:latin typeface="Calibri" panose="020F0502020204030204" pitchFamily="34" charset="0"/>
                <a:cs typeface="Calibri" panose="020F0502020204030204" pitchFamily="34" charset="0"/>
              </a:defRPr>
            </a:lvl1pPr>
          </a:lstStyle>
          <a:p>
            <a:r>
              <a:rPr lang="en-US" dirty="0" smtClean="0"/>
              <a:t>Click to edit Master title style</a:t>
            </a:r>
            <a:endParaRPr lang="en-US" dirty="0"/>
          </a:p>
        </p:txBody>
      </p:sp>
      <p:sp>
        <p:nvSpPr>
          <p:cNvPr id="15" name="Content Placeholder 2"/>
          <p:cNvSpPr>
            <a:spLocks noGrp="1"/>
          </p:cNvSpPr>
          <p:nvPr>
            <p:ph sz="half" idx="1"/>
          </p:nvPr>
        </p:nvSpPr>
        <p:spPr>
          <a:xfrm>
            <a:off x="607485" y="1604443"/>
            <a:ext cx="5342468"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Content Placeholder 2"/>
          <p:cNvSpPr>
            <a:spLocks noGrp="1"/>
          </p:cNvSpPr>
          <p:nvPr>
            <p:ph sz="half" idx="13"/>
          </p:nvPr>
        </p:nvSpPr>
        <p:spPr>
          <a:xfrm>
            <a:off x="6237817" y="1604443"/>
            <a:ext cx="5340352"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4"/>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5A6F7416-E470-465D-A917-FFC2DDD6A030}" type="slidenum">
              <a:rPr lang="en-US"/>
              <a:pPr>
                <a:defRPr/>
              </a:pPr>
              <a:t>‹#›</a:t>
            </a:fld>
            <a:endParaRPr lang="en-US" dirty="0"/>
          </a:p>
        </p:txBody>
      </p:sp>
    </p:spTree>
    <p:extLst>
      <p:ext uri="{BB962C8B-B14F-4D97-AF65-F5344CB8AC3E}">
        <p14:creationId xmlns:p14="http://schemas.microsoft.com/office/powerpoint/2010/main" val="11062922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Quote and Attribute">
    <p:spTree>
      <p:nvGrpSpPr>
        <p:cNvPr id="1" name=""/>
        <p:cNvGrpSpPr/>
        <p:nvPr/>
      </p:nvGrpSpPr>
      <p:grpSpPr>
        <a:xfrm>
          <a:off x="0" y="0"/>
          <a:ext cx="0" cy="0"/>
          <a:chOff x="0" y="0"/>
          <a:chExt cx="0" cy="0"/>
        </a:xfrm>
      </p:grpSpPr>
      <p:sp>
        <p:nvSpPr>
          <p:cNvPr id="2" name="Title 1"/>
          <p:cNvSpPr>
            <a:spLocks noGrp="1"/>
          </p:cNvSpPr>
          <p:nvPr>
            <p:ph type="title"/>
          </p:nvPr>
        </p:nvSpPr>
        <p:spPr>
          <a:xfrm>
            <a:off x="607484" y="411797"/>
            <a:ext cx="10970683" cy="1158240"/>
          </a:xfrm>
        </p:spPr>
        <p:txBody>
          <a:bodyPr/>
          <a:lstStyle>
            <a:lvl1pPr marL="0" marR="0" indent="0" algn="l" defTabSz="609585" rtl="0" eaLnBrk="1" fontAlgn="auto" latinLnBrk="0" hangingPunct="1">
              <a:lnSpc>
                <a:spcPct val="100000"/>
              </a:lnSpc>
              <a:spcBef>
                <a:spcPct val="0"/>
              </a:spcBef>
              <a:spcAft>
                <a:spcPts val="0"/>
              </a:spcAft>
              <a:buClrTx/>
              <a:buSzTx/>
              <a:buFontTx/>
              <a:buNone/>
              <a:tabLst/>
              <a:defRPr lang="en-US" sz="3733" b="0" i="0" u="none" strike="noStrike" baseline="0" smtClean="0"/>
            </a:lvl1pPr>
          </a:lstStyle>
          <a:p>
            <a:r>
              <a:rPr lang="en-US" smtClean="0"/>
              <a:t>Click to edit Master title style</a:t>
            </a:r>
            <a:endParaRPr lang="en-US" dirty="0"/>
          </a:p>
        </p:txBody>
      </p:sp>
      <p:sp>
        <p:nvSpPr>
          <p:cNvPr id="3" name="Content Placeholder 2"/>
          <p:cNvSpPr>
            <a:spLocks noGrp="1"/>
          </p:cNvSpPr>
          <p:nvPr>
            <p:ph idx="1"/>
          </p:nvPr>
        </p:nvSpPr>
        <p:spPr>
          <a:xfrm>
            <a:off x="607485" y="1604444"/>
            <a:ext cx="10970684" cy="4567767"/>
          </a:xfrm>
        </p:spPr>
        <p:txBody>
          <a:bodyPr anchor="ctr"/>
          <a:lstStyle>
            <a:lvl1pPr marL="253994" indent="-253994">
              <a:defRPr sz="5867" baseline="0">
                <a:solidFill>
                  <a:schemeClr val="accent2"/>
                </a:solidFill>
                <a:latin typeface="+mj-lt"/>
                <a:cs typeface="Intel Clear Light" panose="020B0404020203020204" pitchFamily="34" charset="0"/>
              </a:defRPr>
            </a:lvl1pPr>
            <a:lvl2pPr marL="556670" indent="-300559">
              <a:buFont typeface="Lucida Grande"/>
              <a:buChar char="−"/>
              <a:defRPr sz="1600" baseline="0">
                <a:latin typeface="+mn-lt"/>
                <a:cs typeface="Intel Clear" panose="020B0604020203020204" pitchFamily="34" charset="0"/>
              </a:defRPr>
            </a:lvl2pPr>
            <a:lvl3pPr marL="914377" indent="-304792">
              <a:defRPr sz="1600">
                <a:latin typeface="+mn-lt"/>
              </a:defRPr>
            </a:lvl3pPr>
            <a:lvl4pPr>
              <a:defRPr sz="1467">
                <a:latin typeface="+mn-lt"/>
              </a:defRPr>
            </a:lvl4pPr>
            <a:lvl5pPr>
              <a:defRPr sz="1400">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5BB0209-823B-4736-9100-40925B7F2AAC}" type="slidenum">
              <a:rPr lang="en-US"/>
              <a:pPr>
                <a:defRPr/>
              </a:pPr>
              <a:t>‹#›</a:t>
            </a:fld>
            <a:endParaRPr lang="en-US" dirty="0"/>
          </a:p>
        </p:txBody>
      </p:sp>
    </p:spTree>
    <p:extLst>
      <p:ext uri="{BB962C8B-B14F-4D97-AF65-F5344CB8AC3E}">
        <p14:creationId xmlns:p14="http://schemas.microsoft.com/office/powerpoint/2010/main" val="1610778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Bleed Image">
    <p:spTree>
      <p:nvGrpSpPr>
        <p:cNvPr id="1" name=""/>
        <p:cNvGrpSpPr/>
        <p:nvPr/>
      </p:nvGrpSpPr>
      <p:grpSpPr>
        <a:xfrm>
          <a:off x="0" y="0"/>
          <a:ext cx="0" cy="0"/>
          <a:chOff x="0" y="0"/>
          <a:chExt cx="0" cy="0"/>
        </a:xfrm>
      </p:grpSpPr>
      <p:grpSp>
        <p:nvGrpSpPr>
          <p:cNvPr id="4" name="Group 9"/>
          <p:cNvGrpSpPr>
            <a:grpSpLocks/>
          </p:cNvGrpSpPr>
          <p:nvPr/>
        </p:nvGrpSpPr>
        <p:grpSpPr bwMode="auto">
          <a:xfrm>
            <a:off x="-2117" y="6409272"/>
            <a:ext cx="12192001" cy="501048"/>
            <a:chOff x="-1588" y="4806834"/>
            <a:chExt cx="9144001" cy="376448"/>
          </a:xfrm>
        </p:grpSpPr>
        <p:pic>
          <p:nvPicPr>
            <p:cNvPr id="5" name="Picture 3" descr="\\.psf\Home\Desktop\WideFooterA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 y="4806834"/>
              <a:ext cx="9144000" cy="33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1588" y="4975167"/>
              <a:ext cx="1112324" cy="20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1200">
                  <a:solidFill>
                    <a:srgbClr val="FFFFFF"/>
                  </a:solidFill>
                  <a:ea typeface="Neo Sans Intel"/>
                  <a:cs typeface="Neo Sans Intel"/>
                </a:rPr>
                <a:t>Data Center Group</a:t>
              </a:r>
            </a:p>
          </p:txBody>
        </p:sp>
      </p:grpSp>
      <p:sp>
        <p:nvSpPr>
          <p:cNvPr id="9" name="Picture Placeholder 8"/>
          <p:cNvSpPr>
            <a:spLocks noGrp="1"/>
          </p:cNvSpPr>
          <p:nvPr>
            <p:ph type="pic" sz="quarter" idx="13"/>
          </p:nvPr>
        </p:nvSpPr>
        <p:spPr>
          <a:xfrm>
            <a:off x="0" y="0"/>
            <a:ext cx="12192000" cy="6858000"/>
          </a:xfrm>
          <a:solidFill>
            <a:schemeClr val="bg2">
              <a:lumMod val="20000"/>
              <a:lumOff val="80000"/>
            </a:schemeClr>
          </a:solidFill>
        </p:spPr>
        <p:txBody>
          <a:bodyPr rtlCol="0">
            <a:noAutofit/>
          </a:bodyPr>
          <a:lstStyle/>
          <a:p>
            <a:pPr lvl="0"/>
            <a:r>
              <a:rPr lang="en-US" noProof="0" smtClean="0"/>
              <a:t>Click icon to add picture</a:t>
            </a:r>
            <a:endParaRPr lang="en-US" noProof="0" dirty="0"/>
          </a:p>
        </p:txBody>
      </p:sp>
      <p:sp>
        <p:nvSpPr>
          <p:cNvPr id="2" name="Title 1"/>
          <p:cNvSpPr>
            <a:spLocks noGrp="1"/>
          </p:cNvSpPr>
          <p:nvPr>
            <p:ph type="title"/>
          </p:nvPr>
        </p:nvSpPr>
        <p:spPr>
          <a:xfrm>
            <a:off x="607484" y="411797"/>
            <a:ext cx="10970683" cy="1158240"/>
          </a:xfrm>
        </p:spPr>
        <p:txBody>
          <a:bodyPr>
            <a:normAutofit/>
          </a:bodyPr>
          <a:lstStyle>
            <a:lvl1pPr>
              <a:defRPr sz="3733" baseline="0"/>
            </a:lvl1pPr>
          </a:lstStyle>
          <a:p>
            <a:r>
              <a:rPr lang="en-US" smtClean="0"/>
              <a:t>Click to edit Master title style</a:t>
            </a:r>
            <a:endParaRPr lang="en-US" dirty="0"/>
          </a:p>
        </p:txBody>
      </p:sp>
      <p:sp>
        <p:nvSpPr>
          <p:cNvPr id="7" name="Slide Number Placeholder 5"/>
          <p:cNvSpPr>
            <a:spLocks noGrp="1"/>
          </p:cNvSpPr>
          <p:nvPr>
            <p:ph type="sldNum" sz="quarter" idx="14"/>
          </p:nvPr>
        </p:nvSpPr>
        <p:spPr/>
        <p:txBody>
          <a:bodyPr/>
          <a:lstStyle>
            <a:lvl1pPr>
              <a:defRPr/>
            </a:lvl1pPr>
          </a:lstStyle>
          <a:p>
            <a:pPr>
              <a:defRPr/>
            </a:pPr>
            <a:fld id="{4D20BCDF-58D5-43BC-93D4-1B2E68FF2884}" type="slidenum">
              <a:rPr lang="en-US"/>
              <a:pPr>
                <a:defRPr/>
              </a:pPr>
              <a:t>‹#›</a:t>
            </a:fld>
            <a:endParaRPr lang="en-US" dirty="0"/>
          </a:p>
        </p:txBody>
      </p:sp>
      <p:sp>
        <p:nvSpPr>
          <p:cNvPr id="8" name="Date Placeholder 1"/>
          <p:cNvSpPr>
            <a:spLocks noGrp="1"/>
          </p:cNvSpPr>
          <p:nvPr>
            <p:ph type="dt" sz="half" idx="15"/>
          </p:nvPr>
        </p:nvSpPr>
        <p:spPr/>
        <p:txBody>
          <a:bodyPr/>
          <a:lstStyle>
            <a:lvl1pPr>
              <a:defRPr/>
            </a:lvl1pPr>
          </a:lstStyle>
          <a:p>
            <a:pPr>
              <a:defRPr/>
            </a:pPr>
            <a:endParaRPr lang="en-US"/>
          </a:p>
        </p:txBody>
      </p:sp>
    </p:spTree>
    <p:extLst>
      <p:ext uri="{BB962C8B-B14F-4D97-AF65-F5344CB8AC3E}">
        <p14:creationId xmlns:p14="http://schemas.microsoft.com/office/powerpoint/2010/main" val="39177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Bottom Half Image">
    <p:spTree>
      <p:nvGrpSpPr>
        <p:cNvPr id="1" name=""/>
        <p:cNvGrpSpPr/>
        <p:nvPr/>
      </p:nvGrpSpPr>
      <p:grpSpPr>
        <a:xfrm>
          <a:off x="0" y="0"/>
          <a:ext cx="0" cy="0"/>
          <a:chOff x="0" y="0"/>
          <a:chExt cx="0" cy="0"/>
        </a:xfrm>
      </p:grpSpPr>
      <p:grpSp>
        <p:nvGrpSpPr>
          <p:cNvPr id="6" name="Group 9"/>
          <p:cNvGrpSpPr>
            <a:grpSpLocks/>
          </p:cNvGrpSpPr>
          <p:nvPr/>
        </p:nvGrpSpPr>
        <p:grpSpPr bwMode="auto">
          <a:xfrm>
            <a:off x="-2117" y="6409272"/>
            <a:ext cx="12192001" cy="501048"/>
            <a:chOff x="-1588" y="4806834"/>
            <a:chExt cx="9144001" cy="376448"/>
          </a:xfrm>
        </p:grpSpPr>
        <p:pic>
          <p:nvPicPr>
            <p:cNvPr id="7" name="Picture 3" descr="\\.psf\Home\Desktop\WideFooterA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 y="4806834"/>
              <a:ext cx="9144000" cy="33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1"/>
            <p:cNvSpPr>
              <a:spLocks noChangeArrowheads="1"/>
            </p:cNvSpPr>
            <p:nvPr/>
          </p:nvSpPr>
          <p:spPr bwMode="auto">
            <a:xfrm>
              <a:off x="-1588" y="4975167"/>
              <a:ext cx="1139976" cy="20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1200">
                  <a:solidFill>
                    <a:srgbClr val="FFFFFF"/>
                  </a:solidFill>
                  <a:ea typeface="Neo Sans Intel"/>
                  <a:cs typeface="Neo Sans Intel"/>
                </a:rPr>
                <a:t>Data Center Group </a:t>
              </a:r>
            </a:p>
          </p:txBody>
        </p:sp>
      </p:grpSp>
      <p:sp>
        <p:nvSpPr>
          <p:cNvPr id="9" name="Picture Placeholder 8"/>
          <p:cNvSpPr>
            <a:spLocks noGrp="1"/>
          </p:cNvSpPr>
          <p:nvPr>
            <p:ph type="pic" sz="quarter" idx="13"/>
          </p:nvPr>
        </p:nvSpPr>
        <p:spPr>
          <a:xfrm>
            <a:off x="0" y="3432186"/>
            <a:ext cx="12192000" cy="3425825"/>
          </a:xfrm>
          <a:solidFill>
            <a:schemeClr val="bg2">
              <a:lumMod val="20000"/>
              <a:lumOff val="80000"/>
            </a:schemeClr>
          </a:solidFill>
        </p:spPr>
        <p:txBody>
          <a:bodyPr rtlCol="0">
            <a:noAutofit/>
          </a:bodyPr>
          <a:lstStyle/>
          <a:p>
            <a:pPr lvl="0"/>
            <a:r>
              <a:rPr lang="en-US" noProof="0" smtClean="0"/>
              <a:t>Click icon to add picture</a:t>
            </a:r>
            <a:endParaRPr lang="en-US" noProof="0"/>
          </a:p>
        </p:txBody>
      </p:sp>
      <p:sp>
        <p:nvSpPr>
          <p:cNvPr id="2" name="Title 1"/>
          <p:cNvSpPr>
            <a:spLocks noGrp="1"/>
          </p:cNvSpPr>
          <p:nvPr>
            <p:ph type="title"/>
          </p:nvPr>
        </p:nvSpPr>
        <p:spPr>
          <a:xfrm>
            <a:off x="607484" y="411797"/>
            <a:ext cx="10970683" cy="1158240"/>
          </a:xfrm>
        </p:spPr>
        <p:txBody>
          <a:bodyPr>
            <a:noAutofit/>
          </a:bodyPr>
          <a:lstStyle>
            <a:lvl1pPr>
              <a:defRPr sz="3733" baseline="0"/>
            </a:lvl1pPr>
          </a:lstStyle>
          <a:p>
            <a:r>
              <a:rPr lang="en-US" smtClean="0"/>
              <a:t>Click to edit Master title style</a:t>
            </a:r>
            <a:endParaRPr lang="en-US" dirty="0"/>
          </a:p>
        </p:txBody>
      </p:sp>
      <p:sp>
        <p:nvSpPr>
          <p:cNvPr id="18" name="Content Placeholder 2"/>
          <p:cNvSpPr>
            <a:spLocks noGrp="1"/>
          </p:cNvSpPr>
          <p:nvPr>
            <p:ph sz="half" idx="1"/>
          </p:nvPr>
        </p:nvSpPr>
        <p:spPr>
          <a:xfrm>
            <a:off x="607485" y="1604433"/>
            <a:ext cx="5342468" cy="1745720"/>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Content Placeholder 2"/>
          <p:cNvSpPr>
            <a:spLocks noGrp="1"/>
          </p:cNvSpPr>
          <p:nvPr>
            <p:ph sz="half" idx="15"/>
          </p:nvPr>
        </p:nvSpPr>
        <p:spPr>
          <a:xfrm>
            <a:off x="6237817" y="1604433"/>
            <a:ext cx="5340352" cy="1745720"/>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1"/>
          <p:cNvSpPr>
            <a:spLocks noGrp="1"/>
          </p:cNvSpPr>
          <p:nvPr>
            <p:ph type="dt" sz="half" idx="16"/>
          </p:nvPr>
        </p:nvSpPr>
        <p:spPr/>
        <p:txBody>
          <a:bodyPr/>
          <a:lstStyle>
            <a:lvl1pPr>
              <a:defRPr/>
            </a:lvl1pPr>
          </a:lstStyle>
          <a:p>
            <a:pPr>
              <a:defRPr/>
            </a:pPr>
            <a:endParaRPr lang="en-US"/>
          </a:p>
        </p:txBody>
      </p:sp>
      <p:sp>
        <p:nvSpPr>
          <p:cNvPr id="12" name="Slide Number Placeholder 5"/>
          <p:cNvSpPr>
            <a:spLocks noGrp="1"/>
          </p:cNvSpPr>
          <p:nvPr>
            <p:ph type="sldNum" sz="quarter" idx="18"/>
          </p:nvPr>
        </p:nvSpPr>
        <p:spPr/>
        <p:txBody>
          <a:bodyPr/>
          <a:lstStyle>
            <a:lvl1pPr>
              <a:defRPr/>
            </a:lvl1pPr>
          </a:lstStyle>
          <a:p>
            <a:pPr>
              <a:defRPr/>
            </a:pPr>
            <a:fld id="{CEA423DB-1DFC-4B63-B1C9-0C385FEE41BB}" type="slidenum">
              <a:rPr lang="en-US"/>
              <a:pPr>
                <a:defRPr/>
              </a:pPr>
              <a:t>‹#›</a:t>
            </a:fld>
            <a:endParaRPr lang="en-US" dirty="0"/>
          </a:p>
        </p:txBody>
      </p:sp>
    </p:spTree>
    <p:extLst>
      <p:ext uri="{BB962C8B-B14F-4D97-AF65-F5344CB8AC3E}">
        <p14:creationId xmlns:p14="http://schemas.microsoft.com/office/powerpoint/2010/main" val="32174017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Right Half Image">
    <p:spTree>
      <p:nvGrpSpPr>
        <p:cNvPr id="1" name=""/>
        <p:cNvGrpSpPr/>
        <p:nvPr/>
      </p:nvGrpSpPr>
      <p:grpSpPr>
        <a:xfrm>
          <a:off x="0" y="0"/>
          <a:ext cx="0" cy="0"/>
          <a:chOff x="0" y="0"/>
          <a:chExt cx="0" cy="0"/>
        </a:xfrm>
      </p:grpSpPr>
      <p:grpSp>
        <p:nvGrpSpPr>
          <p:cNvPr id="5" name="Group 9"/>
          <p:cNvGrpSpPr>
            <a:grpSpLocks/>
          </p:cNvGrpSpPr>
          <p:nvPr/>
        </p:nvGrpSpPr>
        <p:grpSpPr bwMode="auto">
          <a:xfrm>
            <a:off x="-2117" y="6409272"/>
            <a:ext cx="12192001" cy="501048"/>
            <a:chOff x="-1588" y="4806834"/>
            <a:chExt cx="9144001" cy="376448"/>
          </a:xfrm>
        </p:grpSpPr>
        <p:pic>
          <p:nvPicPr>
            <p:cNvPr id="6" name="Picture 3" descr="\\.psf\Home\Desktop\WideFooterA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 y="4806834"/>
              <a:ext cx="9144000" cy="33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1"/>
            <p:cNvSpPr>
              <a:spLocks noChangeArrowheads="1"/>
            </p:cNvSpPr>
            <p:nvPr/>
          </p:nvSpPr>
          <p:spPr bwMode="auto">
            <a:xfrm>
              <a:off x="-1588" y="4975167"/>
              <a:ext cx="1112324" cy="208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1200">
                  <a:solidFill>
                    <a:srgbClr val="FFFFFF"/>
                  </a:solidFill>
                  <a:ea typeface="Neo Sans Intel"/>
                  <a:cs typeface="Neo Sans Intel"/>
                </a:rPr>
                <a:t>Data Center Group</a:t>
              </a:r>
            </a:p>
          </p:txBody>
        </p:sp>
      </p:grpSp>
      <p:sp>
        <p:nvSpPr>
          <p:cNvPr id="9" name="Picture Placeholder 8"/>
          <p:cNvSpPr>
            <a:spLocks noGrp="1"/>
          </p:cNvSpPr>
          <p:nvPr>
            <p:ph type="pic" sz="quarter" idx="13"/>
          </p:nvPr>
        </p:nvSpPr>
        <p:spPr>
          <a:xfrm>
            <a:off x="6237822" y="4"/>
            <a:ext cx="5954183" cy="6857999"/>
          </a:xfrm>
          <a:solidFill>
            <a:schemeClr val="bg2">
              <a:lumMod val="20000"/>
              <a:lumOff val="80000"/>
            </a:schemeClr>
          </a:solidFill>
        </p:spPr>
        <p:txBody>
          <a:bodyPr rtlCol="0">
            <a:noAutofit/>
          </a:bodyPr>
          <a:lstStyle/>
          <a:p>
            <a:pPr lvl="0"/>
            <a:r>
              <a:rPr lang="en-US" noProof="0" smtClean="0"/>
              <a:t>Click icon to add picture</a:t>
            </a:r>
            <a:endParaRPr lang="en-US" noProof="0"/>
          </a:p>
        </p:txBody>
      </p:sp>
      <p:sp>
        <p:nvSpPr>
          <p:cNvPr id="2" name="Title 1"/>
          <p:cNvSpPr>
            <a:spLocks noGrp="1"/>
          </p:cNvSpPr>
          <p:nvPr>
            <p:ph type="title"/>
          </p:nvPr>
        </p:nvSpPr>
        <p:spPr>
          <a:xfrm>
            <a:off x="607484" y="411797"/>
            <a:ext cx="5342467" cy="1158240"/>
          </a:xfrm>
        </p:spPr>
        <p:txBody>
          <a:bodyPr>
            <a:noAutofit/>
          </a:bodyPr>
          <a:lstStyle>
            <a:lvl1pPr>
              <a:defRPr sz="3733" baseline="0"/>
            </a:lvl1pPr>
          </a:lstStyle>
          <a:p>
            <a:r>
              <a:rPr lang="en-US" smtClean="0"/>
              <a:t>Click to edit Master title style</a:t>
            </a:r>
            <a:endParaRPr lang="en-US" dirty="0"/>
          </a:p>
        </p:txBody>
      </p:sp>
      <p:sp>
        <p:nvSpPr>
          <p:cNvPr id="17" name="Content Placeholder 2"/>
          <p:cNvSpPr>
            <a:spLocks noGrp="1"/>
          </p:cNvSpPr>
          <p:nvPr>
            <p:ph sz="half" idx="1"/>
          </p:nvPr>
        </p:nvSpPr>
        <p:spPr>
          <a:xfrm>
            <a:off x="607485" y="1766992"/>
            <a:ext cx="5342467" cy="4567767"/>
          </a:xfrm>
        </p:spPr>
        <p:txBody>
          <a:bodyPr rtlCol="0">
            <a:noAutofit/>
          </a:bodyPr>
          <a:lstStyle>
            <a:lvl1pPr>
              <a:defRPr lang="en-US" dirty="0" smtClean="0"/>
            </a:lvl1pPr>
            <a:lvl2pPr>
              <a:defRPr lang="en-US" dirty="0" smtClean="0"/>
            </a:lvl2pPr>
            <a:lvl3pPr>
              <a:defRPr lang="en-US" sz="1867" dirty="0" smtClean="0"/>
            </a:lvl3pPr>
            <a:lvl4pPr>
              <a:defRPr lang="en-US" sz="1600" dirty="0" smtClean="0"/>
            </a:lvl4pPr>
            <a:lvl5pPr>
              <a:defRPr lang="en-US" sz="1600"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1"/>
          <p:cNvSpPr>
            <a:spLocks noGrp="1"/>
          </p:cNvSpPr>
          <p:nvPr>
            <p:ph type="dt" sz="half" idx="14"/>
          </p:nvPr>
        </p:nvSpPr>
        <p:spPr/>
        <p:txBody>
          <a:bodyPr/>
          <a:lstStyle>
            <a:lvl1pPr>
              <a:defRPr/>
            </a:lvl1pPr>
          </a:lstStyle>
          <a:p>
            <a:pPr>
              <a:defRPr/>
            </a:pPr>
            <a:endParaRPr lang="en-US"/>
          </a:p>
        </p:txBody>
      </p:sp>
      <p:sp>
        <p:nvSpPr>
          <p:cNvPr id="11" name="Slide Number Placeholder 5"/>
          <p:cNvSpPr>
            <a:spLocks noGrp="1"/>
          </p:cNvSpPr>
          <p:nvPr>
            <p:ph type="sldNum" sz="quarter" idx="16"/>
          </p:nvPr>
        </p:nvSpPr>
        <p:spPr/>
        <p:txBody>
          <a:bodyPr/>
          <a:lstStyle>
            <a:lvl1pPr>
              <a:defRPr/>
            </a:lvl1pPr>
          </a:lstStyle>
          <a:p>
            <a:pPr>
              <a:defRPr/>
            </a:pPr>
            <a:fld id="{4625B1DF-55C9-4937-811E-B368F41AFAC3}" type="slidenum">
              <a:rPr lang="en-US"/>
              <a:pPr>
                <a:defRPr/>
              </a:pPr>
              <a:t>‹#›</a:t>
            </a:fld>
            <a:endParaRPr lang="en-US" dirty="0"/>
          </a:p>
        </p:txBody>
      </p:sp>
    </p:spTree>
    <p:extLst>
      <p:ext uri="{BB962C8B-B14F-4D97-AF65-F5344CB8AC3E}">
        <p14:creationId xmlns:p14="http://schemas.microsoft.com/office/powerpoint/2010/main" val="19500969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White 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607484" y="2159449"/>
            <a:ext cx="10363200" cy="1362075"/>
          </a:xfrm>
        </p:spPr>
        <p:txBody>
          <a:bodyPr anchor="b">
            <a:noAutofit/>
          </a:bodyPr>
          <a:lstStyle>
            <a:lvl1pPr algn="l">
              <a:defRPr sz="3733" b="0" cap="none">
                <a:solidFill>
                  <a:schemeClr val="accent1"/>
                </a:solidFill>
                <a:latin typeface="+mj-lt"/>
                <a:cs typeface="Intel Clear Light" panose="020B040402020302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3670233"/>
            <a:ext cx="10363200" cy="1500187"/>
          </a:xfrm>
        </p:spPr>
        <p:txBody>
          <a:bodyPr>
            <a:noAutofit/>
          </a:bodyPr>
          <a:lstStyle>
            <a:lvl1pPr marL="0" indent="0">
              <a:buNone/>
              <a:defRPr sz="1600" b="1" baseline="0">
                <a:solidFill>
                  <a:schemeClr val="accent2"/>
                </a:solidFill>
                <a:latin typeface="+mn-lt"/>
                <a:cs typeface="Intel Clear" panose="020B06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smtClean="0">
                <a:solidFill>
                  <a:prstClr val="white"/>
                </a:solidFill>
              </a:defRPr>
            </a:lvl1pPr>
          </a:lstStyle>
          <a:p>
            <a:pPr>
              <a:defRPr/>
            </a:pPr>
            <a:fld id="{187BB57D-BD49-4198-9227-41D622B0579D}" type="slidenum">
              <a:rPr lang="en-US"/>
              <a:pPr>
                <a:defRPr/>
              </a:pPr>
              <a:t>‹#›</a:t>
            </a:fld>
            <a:endParaRPr lang="en-US"/>
          </a:p>
        </p:txBody>
      </p:sp>
    </p:spTree>
    <p:extLst>
      <p:ext uri="{BB962C8B-B14F-4D97-AF65-F5344CB8AC3E}">
        <p14:creationId xmlns:p14="http://schemas.microsoft.com/office/powerpoint/2010/main" val="4252094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extBox 5"/>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7" name="TextBox 6"/>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103712752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solidFill>
          <a:schemeClr val="accent1"/>
        </a:solidFill>
        <a:effectLst/>
      </p:bgPr>
    </p:bg>
    <p:spTree>
      <p:nvGrpSpPr>
        <p:cNvPr id="1" name=""/>
        <p:cNvGrpSpPr/>
        <p:nvPr/>
      </p:nvGrpSpPr>
      <p:grpSpPr>
        <a:xfrm>
          <a:off x="0" y="0"/>
          <a:ext cx="0" cy="0"/>
          <a:chOff x="0" y="0"/>
          <a:chExt cx="0" cy="0"/>
        </a:xfrm>
      </p:grpSpPr>
      <p:pic>
        <p:nvPicPr>
          <p:cNvPr id="4" name="Picture 2" descr="\\.psf\Home\Desktop\WideFooterAIRe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 y="6409267"/>
            <a:ext cx="12192001"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7484" y="2159449"/>
            <a:ext cx="10363200" cy="1362075"/>
          </a:xfrm>
        </p:spPr>
        <p:txBody>
          <a:bodyPr anchor="b">
            <a:noAutofit/>
          </a:bodyPr>
          <a:lstStyle>
            <a:lvl1pPr algn="l">
              <a:defRPr sz="3733" b="0" cap="none">
                <a:solidFill>
                  <a:schemeClr val="bg1"/>
                </a:solidFill>
                <a:latin typeface="+mj-lt"/>
                <a:cs typeface="Intel Clear Light" panose="020B040402020302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3670233"/>
            <a:ext cx="10363200" cy="1500187"/>
          </a:xfrm>
        </p:spPr>
        <p:txBody>
          <a:bodyPr>
            <a:noAutofit/>
          </a:bodyPr>
          <a:lstStyle>
            <a:lvl1pPr marL="0" indent="0">
              <a:buNone/>
              <a:defRPr sz="1600" b="1" baseline="0">
                <a:solidFill>
                  <a:schemeClr val="accent3"/>
                </a:solidFill>
                <a:latin typeface="+mn-lt"/>
                <a:cs typeface="Intel Clear" panose="020B06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5" name="Slide Number Placeholder 5"/>
          <p:cNvSpPr>
            <a:spLocks noGrp="1"/>
          </p:cNvSpPr>
          <p:nvPr userDrawn="1">
            <p:ph type="sldNum" sz="quarter" idx="10"/>
          </p:nvPr>
        </p:nvSpPr>
        <p:spPr/>
        <p:txBody>
          <a:bodyPr/>
          <a:lstStyle>
            <a:lvl1pPr>
              <a:defRPr smtClean="0">
                <a:solidFill>
                  <a:srgbClr val="0071C5"/>
                </a:solidFill>
              </a:defRPr>
            </a:lvl1pPr>
          </a:lstStyle>
          <a:p>
            <a:pPr>
              <a:defRPr/>
            </a:pPr>
            <a:fld id="{971C5F99-1023-4660-875D-0928268F8524}" type="slidenum">
              <a:rPr lang="en-US"/>
              <a:pPr>
                <a:defRPr/>
              </a:pPr>
              <a:t>‹#›</a:t>
            </a:fld>
            <a:endParaRPr lang="en-US"/>
          </a:p>
        </p:txBody>
      </p:sp>
    </p:spTree>
    <p:extLst>
      <p:ext uri="{BB962C8B-B14F-4D97-AF65-F5344CB8AC3E}">
        <p14:creationId xmlns:p14="http://schemas.microsoft.com/office/powerpoint/2010/main" val="36291326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solidFill>
          <a:schemeClr val="accent1"/>
        </a:solidFill>
        <a:effectLst/>
      </p:bgPr>
    </p:bg>
    <p:spTree>
      <p:nvGrpSpPr>
        <p:cNvPr id="1" name=""/>
        <p:cNvGrpSpPr/>
        <p:nvPr/>
      </p:nvGrpSpPr>
      <p:grpSpPr>
        <a:xfrm>
          <a:off x="0" y="0"/>
          <a:ext cx="0" cy="0"/>
          <a:chOff x="0" y="0"/>
          <a:chExt cx="0" cy="0"/>
        </a:xfrm>
      </p:grpSpPr>
      <p:pic>
        <p:nvPicPr>
          <p:cNvPr id="6" name="Picture 2" descr="\\.psf\Home\Desktop\WideFooterAIRe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 y="6409267"/>
            <a:ext cx="12192001" cy="44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7484" y="2871402"/>
            <a:ext cx="10363200" cy="1362075"/>
          </a:xfrm>
        </p:spPr>
        <p:txBody>
          <a:bodyPr anchor="b">
            <a:noAutofit/>
          </a:bodyPr>
          <a:lstStyle>
            <a:lvl1pPr algn="l">
              <a:defRPr sz="3733" b="0" cap="none">
                <a:solidFill>
                  <a:schemeClr val="bg1"/>
                </a:solidFill>
                <a:latin typeface="+mj-lt"/>
                <a:cs typeface="Intel Clear Light" panose="020B0404020203020204"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607484" y="4382189"/>
            <a:ext cx="10363200" cy="1500187"/>
          </a:xfrm>
        </p:spPr>
        <p:txBody>
          <a:bodyPr>
            <a:noAutofit/>
          </a:bodyPr>
          <a:lstStyle>
            <a:lvl1pPr marL="0" indent="0">
              <a:buNone/>
              <a:defRPr sz="1600" b="1">
                <a:solidFill>
                  <a:schemeClr val="accent3"/>
                </a:solidFill>
                <a:latin typeface="+mn-lt"/>
                <a:cs typeface="Intel Clear" panose="020B0604020203020204" pitchFamily="34" charset="0"/>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3"/>
          </p:nvPr>
        </p:nvSpPr>
        <p:spPr>
          <a:xfrm>
            <a:off x="0" y="8"/>
            <a:ext cx="12192000" cy="3432175"/>
          </a:xfrm>
          <a:solidFill>
            <a:schemeClr val="bg2">
              <a:lumMod val="20000"/>
              <a:lumOff val="80000"/>
            </a:schemeClr>
          </a:solidFill>
        </p:spPr>
        <p:txBody>
          <a:bodyPr rtlCol="0">
            <a:noAutofit/>
          </a:bodyPr>
          <a:lstStyle>
            <a:lvl1pPr>
              <a:defRPr>
                <a:solidFill>
                  <a:schemeClr val="bg1"/>
                </a:solidFill>
              </a:defRPr>
            </a:lvl1pPr>
          </a:lstStyle>
          <a:p>
            <a:pPr lvl="0"/>
            <a:r>
              <a:rPr lang="en-US" noProof="0" smtClean="0"/>
              <a:t>Click icon to add picture</a:t>
            </a:r>
            <a:endParaRPr lang="en-US" noProof="0"/>
          </a:p>
        </p:txBody>
      </p:sp>
      <p:sp>
        <p:nvSpPr>
          <p:cNvPr id="7" name="Slide Number Placeholder 5"/>
          <p:cNvSpPr>
            <a:spLocks noGrp="1"/>
          </p:cNvSpPr>
          <p:nvPr>
            <p:ph type="sldNum" sz="quarter" idx="14"/>
          </p:nvPr>
        </p:nvSpPr>
        <p:spPr/>
        <p:txBody>
          <a:bodyPr/>
          <a:lstStyle>
            <a:lvl1pPr>
              <a:defRPr smtClean="0">
                <a:solidFill>
                  <a:srgbClr val="0071C5"/>
                </a:solidFill>
              </a:defRPr>
            </a:lvl1pPr>
          </a:lstStyle>
          <a:p>
            <a:pPr>
              <a:defRPr/>
            </a:pPr>
            <a:fld id="{E56D7F72-6B8C-4747-9233-BCE6C8199FF0}" type="slidenum">
              <a:rPr lang="en-US"/>
              <a:pPr>
                <a:defRPr/>
              </a:pPr>
              <a:t>‹#›</a:t>
            </a:fld>
            <a:endParaRPr lang="en-US"/>
          </a:p>
        </p:txBody>
      </p:sp>
    </p:spTree>
    <p:extLst>
      <p:ext uri="{BB962C8B-B14F-4D97-AF65-F5344CB8AC3E}">
        <p14:creationId xmlns:p14="http://schemas.microsoft.com/office/powerpoint/2010/main" val="21186399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7484" y="411797"/>
            <a:ext cx="10970683" cy="1158240"/>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a:xfrm>
            <a:off x="609600" y="6362700"/>
            <a:ext cx="2844800" cy="364067"/>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9DC781EA-D037-4A85-9B65-2483F6F6D36F}" type="slidenum">
              <a:rPr lang="en-US"/>
              <a:pPr>
                <a:defRPr/>
              </a:pPr>
              <a:t>‹#›</a:t>
            </a:fld>
            <a:endParaRPr lang="en-US"/>
          </a:p>
        </p:txBody>
      </p:sp>
    </p:spTree>
    <p:extLst>
      <p:ext uri="{BB962C8B-B14F-4D97-AF65-F5344CB8AC3E}">
        <p14:creationId xmlns:p14="http://schemas.microsoft.com/office/powerpoint/2010/main" val="22003507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3F2BCF6-8F0D-4E00-BAC1-BFE6DC0AECCD}" type="slidenum">
              <a:rPr lang="en-US"/>
              <a:pPr>
                <a:defRPr/>
              </a:pPr>
              <a:t>‹#›</a:t>
            </a:fld>
            <a:endParaRPr lang="en-US" dirty="0"/>
          </a:p>
        </p:txBody>
      </p:sp>
    </p:spTree>
    <p:extLst>
      <p:ext uri="{BB962C8B-B14F-4D97-AF65-F5344CB8AC3E}">
        <p14:creationId xmlns:p14="http://schemas.microsoft.com/office/powerpoint/2010/main" val="7220056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Back Cover">
    <p:bg>
      <p:bgPr>
        <a:solidFill>
          <a:schemeClr val="accent1"/>
        </a:solidFill>
        <a:effectLst/>
      </p:bgPr>
    </p:bg>
    <p:spTree>
      <p:nvGrpSpPr>
        <p:cNvPr id="1" name=""/>
        <p:cNvGrpSpPr/>
        <p:nvPr/>
      </p:nvGrpSpPr>
      <p:grpSpPr>
        <a:xfrm>
          <a:off x="0" y="0"/>
          <a:ext cx="0" cy="0"/>
          <a:chOff x="0" y="0"/>
          <a:chExt cx="0" cy="0"/>
        </a:xfrm>
      </p:grpSpPr>
      <p:sp>
        <p:nvSpPr>
          <p:cNvPr id="2" name="Rectangle 9"/>
          <p:cNvSpPr>
            <a:spLocks noChangeArrowheads="1"/>
          </p:cNvSpPr>
          <p:nvPr/>
        </p:nvSpPr>
        <p:spPr bwMode="auto">
          <a:xfrm>
            <a:off x="607485" y="6417734"/>
            <a:ext cx="1065997" cy="16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1067">
                <a:solidFill>
                  <a:srgbClr val="8DC8E8"/>
                </a:solidFill>
                <a:ea typeface="Neo Sans Intel"/>
                <a:cs typeface="Neo Sans Intel"/>
              </a:rPr>
              <a:t>Intel Confidential</a:t>
            </a:r>
          </a:p>
        </p:txBody>
      </p:sp>
      <p:pic>
        <p:nvPicPr>
          <p:cNvPr id="3" name="Picture 2" descr="\\.psf\Home\Desktop\Inte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7618" y="2499784"/>
            <a:ext cx="2810933"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6109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4" name="Title 1"/>
          <p:cNvSpPr>
            <a:spLocks noGrp="1"/>
          </p:cNvSpPr>
          <p:nvPr>
            <p:ph type="title"/>
          </p:nvPr>
        </p:nvSpPr>
        <p:spPr>
          <a:xfrm>
            <a:off x="607484" y="413507"/>
            <a:ext cx="10972800" cy="1158240"/>
          </a:xfrm>
        </p:spPr>
        <p:txBody>
          <a:bodyPr/>
          <a:lstStyle>
            <a:lvl1pPr>
              <a:defRPr>
                <a:solidFill>
                  <a:schemeClr val="tx2"/>
                </a:solidFill>
              </a:defRPr>
            </a:lvl1pPr>
          </a:lstStyle>
          <a:p>
            <a:r>
              <a:rPr lang="en-US" smtClean="0"/>
              <a:t>Click to edit Master title style</a:t>
            </a:r>
            <a:endParaRPr lang="en-US" dirty="0"/>
          </a:p>
        </p:txBody>
      </p:sp>
      <p:sp>
        <p:nvSpPr>
          <p:cNvPr id="5" name="Content Placeholder 2"/>
          <p:cNvSpPr>
            <a:spLocks noGrp="1"/>
          </p:cNvSpPr>
          <p:nvPr>
            <p:ph idx="1"/>
          </p:nvPr>
        </p:nvSpPr>
        <p:spPr>
          <a:xfrm>
            <a:off x="607485" y="1604441"/>
            <a:ext cx="10970683" cy="4567767"/>
          </a:xfrm>
        </p:spPr>
        <p:txBody>
          <a:bodyPr/>
          <a:lstStyle>
            <a:lvl1pPr>
              <a:defRPr>
                <a:solidFill>
                  <a:schemeClr val="tx2"/>
                </a:solidFill>
              </a:defRPr>
            </a:lvl1pPr>
            <a:lvl2pPr>
              <a:defRPr>
                <a:solidFill>
                  <a:schemeClr val="tx2"/>
                </a:solidFill>
              </a:defRPr>
            </a:lvl2pPr>
            <a:lvl3pPr>
              <a:defRPr>
                <a:solidFill>
                  <a:schemeClr val="tx2"/>
                </a:solidFill>
              </a:defRPr>
            </a:lvl3p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10"/>
          </p:nvPr>
        </p:nvSpPr>
        <p:spPr/>
        <p:txBody>
          <a:bodyPr/>
          <a:lstStyle>
            <a:lvl1pPr defTabSz="609585">
              <a:defRPr smtClean="0">
                <a:solidFill>
                  <a:srgbClr val="009CDA">
                    <a:lumMod val="60000"/>
                    <a:lumOff val="40000"/>
                  </a:srgbClr>
                </a:solidFill>
              </a:defRPr>
            </a:lvl1pPr>
          </a:lstStyle>
          <a:p>
            <a:pPr>
              <a:defRPr/>
            </a:pPr>
            <a:fld id="{0B7B911F-4E12-4AC8-AE29-3637025BB301}" type="slidenum">
              <a:rPr lang="en-US"/>
              <a:pPr>
                <a:defRPr/>
              </a:pPr>
              <a:t>‹#›</a:t>
            </a:fld>
            <a:endParaRPr lang="en-US" dirty="0"/>
          </a:p>
        </p:txBody>
      </p:sp>
    </p:spTree>
    <p:extLst>
      <p:ext uri="{BB962C8B-B14F-4D97-AF65-F5344CB8AC3E}">
        <p14:creationId xmlns:p14="http://schemas.microsoft.com/office/powerpoint/2010/main" val="176903996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Bulleted Text">
    <p:spTree>
      <p:nvGrpSpPr>
        <p:cNvPr id="1" name=""/>
        <p:cNvGrpSpPr/>
        <p:nvPr/>
      </p:nvGrpSpPr>
      <p:grpSpPr>
        <a:xfrm>
          <a:off x="0" y="0"/>
          <a:ext cx="0" cy="0"/>
          <a:chOff x="0" y="0"/>
          <a:chExt cx="0" cy="0"/>
        </a:xfrm>
      </p:grpSpPr>
      <p:sp>
        <p:nvSpPr>
          <p:cNvPr id="7" name="Title 6"/>
          <p:cNvSpPr>
            <a:spLocks noGrp="1"/>
          </p:cNvSpPr>
          <p:nvPr>
            <p:ph type="title"/>
          </p:nvPr>
        </p:nvSpPr>
        <p:spPr>
          <a:xfrm>
            <a:off x="609601" y="467160"/>
            <a:ext cx="10392228" cy="1158240"/>
          </a:xfrm>
        </p:spPr>
        <p:txBody>
          <a:bodyPr anchor="ctr"/>
          <a:lstStyle>
            <a:lvl1pPr>
              <a:defRPr sz="6400" b="0" i="0" baseline="0">
                <a:solidFill>
                  <a:schemeClr val="tx2"/>
                </a:solidFill>
                <a:effectLst/>
                <a:latin typeface="+mj-lt"/>
                <a:ea typeface="Intel Clear" panose="020B0604020203020204" pitchFamily="34" charset="0"/>
                <a:cs typeface="Intel Clear" panose="020B0604020203020204" pitchFamily="34" charset="0"/>
              </a:defRPr>
            </a:lvl1pPr>
          </a:lstStyle>
          <a:p>
            <a:r>
              <a:rPr lang="en-US" smtClean="0"/>
              <a:t>Click to edit Master title style</a:t>
            </a:r>
            <a:endParaRPr lang="en-US" dirty="0"/>
          </a:p>
        </p:txBody>
      </p:sp>
      <p:sp>
        <p:nvSpPr>
          <p:cNvPr id="3" name="Slide Number Placeholder 5"/>
          <p:cNvSpPr>
            <a:spLocks noGrp="1"/>
          </p:cNvSpPr>
          <p:nvPr>
            <p:ph type="sldNum" sz="quarter" idx="10"/>
          </p:nvPr>
        </p:nvSpPr>
        <p:spPr/>
        <p:txBody>
          <a:bodyPr/>
          <a:lstStyle>
            <a:lvl1pPr defTabSz="609585">
              <a:defRPr smtClean="0">
                <a:solidFill>
                  <a:prstClr val="white"/>
                </a:solidFill>
              </a:defRPr>
            </a:lvl1pPr>
          </a:lstStyle>
          <a:p>
            <a:pPr>
              <a:defRPr/>
            </a:pPr>
            <a:fld id="{BCA2991D-79A7-4E23-9692-7EFA4ADBCE51}" type="slidenum">
              <a:rPr lang="en-US"/>
              <a:pPr>
                <a:defRPr/>
              </a:pPr>
              <a:t>‹#›</a:t>
            </a:fld>
            <a:endParaRPr lang="en-US" dirty="0"/>
          </a:p>
        </p:txBody>
      </p:sp>
    </p:spTree>
    <p:extLst>
      <p:ext uri="{BB962C8B-B14F-4D97-AF65-F5344CB8AC3E}">
        <p14:creationId xmlns:p14="http://schemas.microsoft.com/office/powerpoint/2010/main" val="20640432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4_Title and Bulleted Text">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1" y="874184"/>
            <a:ext cx="1361016" cy="90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1"/>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bg1"/>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412182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itle and Bulleted Text">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3252" y="874184"/>
            <a:ext cx="1365249" cy="93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a:spLocks noGrp="1"/>
          </p:cNvSpPr>
          <p:nvPr>
            <p:ph type="ctrTitle"/>
          </p:nvPr>
        </p:nvSpPr>
        <p:spPr>
          <a:xfrm>
            <a:off x="592917" y="3305904"/>
            <a:ext cx="10950515" cy="1470025"/>
          </a:xfrm>
        </p:spPr>
        <p:txBody>
          <a:bodyPr anchor="b">
            <a:noAutofit/>
          </a:bodyPr>
          <a:lstStyle>
            <a:lvl1pPr>
              <a:lnSpc>
                <a:spcPct val="80000"/>
              </a:lnSpc>
              <a:defRPr sz="8666" b="0" spc="0" baseline="0">
                <a:solidFill>
                  <a:schemeClr val="tx2"/>
                </a:solidFill>
                <a:latin typeface="Intel Clear Pro" panose="020B0804020202060201" pitchFamily="34" charset="0"/>
                <a:cs typeface="Intel Clear Pro" panose="020B0804020202060201" pitchFamily="34" charset="0"/>
              </a:defRPr>
            </a:lvl1pPr>
          </a:lstStyle>
          <a:p>
            <a:r>
              <a:rPr lang="en-US" smtClean="0"/>
              <a:t>Click to edit Master title style</a:t>
            </a:r>
            <a:endParaRPr lang="en-US" dirty="0"/>
          </a:p>
        </p:txBody>
      </p:sp>
      <p:sp>
        <p:nvSpPr>
          <p:cNvPr id="9" name="Subtitle 2"/>
          <p:cNvSpPr>
            <a:spLocks noGrp="1"/>
          </p:cNvSpPr>
          <p:nvPr>
            <p:ph type="subTitle" idx="1"/>
          </p:nvPr>
        </p:nvSpPr>
        <p:spPr>
          <a:xfrm>
            <a:off x="602405" y="4733544"/>
            <a:ext cx="8445364" cy="1233813"/>
          </a:xfrm>
        </p:spPr>
        <p:txBody>
          <a:bodyPr>
            <a:noAutofit/>
          </a:bodyPr>
          <a:lstStyle>
            <a:lvl1pPr marL="0" indent="0" algn="l">
              <a:buNone/>
              <a:defRPr sz="2133" b="0" i="0" baseline="0">
                <a:solidFill>
                  <a:schemeClr val="accent5"/>
                </a:solidFill>
                <a:latin typeface="Intel Clear"/>
                <a:cs typeface="Intel Clear"/>
              </a:defRPr>
            </a:lvl1pPr>
            <a:lvl2pPr marL="609507" indent="0" algn="ctr">
              <a:buNone/>
              <a:defRPr>
                <a:solidFill>
                  <a:schemeClr val="tx1">
                    <a:tint val="75000"/>
                  </a:schemeClr>
                </a:solidFill>
              </a:defRPr>
            </a:lvl2pPr>
            <a:lvl3pPr marL="1219020" indent="0" algn="ctr">
              <a:buNone/>
              <a:defRPr>
                <a:solidFill>
                  <a:schemeClr val="tx1">
                    <a:tint val="75000"/>
                  </a:schemeClr>
                </a:solidFill>
              </a:defRPr>
            </a:lvl3pPr>
            <a:lvl4pPr marL="1828528" indent="0" algn="ctr">
              <a:buNone/>
              <a:defRPr>
                <a:solidFill>
                  <a:schemeClr val="tx1">
                    <a:tint val="75000"/>
                  </a:schemeClr>
                </a:solidFill>
              </a:defRPr>
            </a:lvl4pPr>
            <a:lvl5pPr marL="2438038" indent="0" algn="ctr">
              <a:buNone/>
              <a:defRPr>
                <a:solidFill>
                  <a:schemeClr val="tx1">
                    <a:tint val="75000"/>
                  </a:schemeClr>
                </a:solidFill>
              </a:defRPr>
            </a:lvl5pPr>
            <a:lvl6pPr marL="3047544" indent="0" algn="ctr">
              <a:buNone/>
              <a:defRPr>
                <a:solidFill>
                  <a:schemeClr val="tx1">
                    <a:tint val="75000"/>
                  </a:schemeClr>
                </a:solidFill>
              </a:defRPr>
            </a:lvl6pPr>
            <a:lvl7pPr marL="3657051" indent="0" algn="ctr">
              <a:buNone/>
              <a:defRPr>
                <a:solidFill>
                  <a:schemeClr val="tx1">
                    <a:tint val="75000"/>
                  </a:schemeClr>
                </a:solidFill>
              </a:defRPr>
            </a:lvl7pPr>
            <a:lvl8pPr marL="4266560" indent="0" algn="ctr">
              <a:buNone/>
              <a:defRPr>
                <a:solidFill>
                  <a:schemeClr val="tx1">
                    <a:tint val="75000"/>
                  </a:schemeClr>
                </a:solidFill>
              </a:defRPr>
            </a:lvl8pPr>
            <a:lvl9pPr marL="487606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916746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F440B51-E860-4AA1-99EB-2D7E1EC9071A}" type="slidenum">
              <a:rPr lang="en-US"/>
              <a:pPr>
                <a:defRPr/>
              </a:pPr>
              <a:t>‹#›</a:t>
            </a:fld>
            <a:endParaRPr lang="en-US" dirty="0"/>
          </a:p>
        </p:txBody>
      </p:sp>
    </p:spTree>
    <p:extLst>
      <p:ext uri="{BB962C8B-B14F-4D97-AF65-F5344CB8AC3E}">
        <p14:creationId xmlns:p14="http://schemas.microsoft.com/office/powerpoint/2010/main" val="1723348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Box 7"/>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9" name="TextBox 8"/>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314054378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D43FBD38-E92E-455C-891F-937F1DFD19AB}" type="slidenum">
              <a:rPr lang="en-US"/>
              <a:pPr>
                <a:defRPr/>
              </a:pPr>
              <a:t>‹#›</a:t>
            </a:fld>
            <a:endParaRPr lang="en-US" dirty="0"/>
          </a:p>
        </p:txBody>
      </p:sp>
    </p:spTree>
    <p:extLst>
      <p:ext uri="{BB962C8B-B14F-4D97-AF65-F5344CB8AC3E}">
        <p14:creationId xmlns:p14="http://schemas.microsoft.com/office/powerpoint/2010/main" val="40407971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08251F6-8E37-45B7-871F-89548B2DC7D7}" type="slidenum">
              <a:rPr lang="en-US"/>
              <a:pPr>
                <a:defRPr/>
              </a:pPr>
              <a:t>‹#›</a:t>
            </a:fld>
            <a:endParaRPr lang="en-US" dirty="0"/>
          </a:p>
        </p:txBody>
      </p:sp>
    </p:spTree>
    <p:extLst>
      <p:ext uri="{BB962C8B-B14F-4D97-AF65-F5344CB8AC3E}">
        <p14:creationId xmlns:p14="http://schemas.microsoft.com/office/powerpoint/2010/main" val="31646014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00DB392-A0B3-4727-AF1B-03510190AD79}" type="slidenum">
              <a:rPr lang="en-US"/>
              <a:pPr>
                <a:defRPr/>
              </a:pPr>
              <a:t>‹#›</a:t>
            </a:fld>
            <a:endParaRPr lang="en-US" dirty="0"/>
          </a:p>
        </p:txBody>
      </p:sp>
    </p:spTree>
    <p:extLst>
      <p:ext uri="{BB962C8B-B14F-4D97-AF65-F5344CB8AC3E}">
        <p14:creationId xmlns:p14="http://schemas.microsoft.com/office/powerpoint/2010/main" val="17226397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43CB96D-A558-4149-96F6-41FCF55FFC64}" type="slidenum">
              <a:rPr lang="en-US"/>
              <a:pPr>
                <a:defRPr/>
              </a:pPr>
              <a:t>‹#›</a:t>
            </a:fld>
            <a:endParaRPr lang="en-US" dirty="0"/>
          </a:p>
        </p:txBody>
      </p:sp>
    </p:spTree>
    <p:extLst>
      <p:ext uri="{BB962C8B-B14F-4D97-AF65-F5344CB8AC3E}">
        <p14:creationId xmlns:p14="http://schemas.microsoft.com/office/powerpoint/2010/main" val="32028232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A0F1A74-12A5-43F4-8B90-8E915EAD9651}" type="slidenum">
              <a:rPr lang="en-US"/>
              <a:pPr>
                <a:defRPr/>
              </a:pPr>
              <a:t>‹#›</a:t>
            </a:fld>
            <a:endParaRPr lang="en-US" dirty="0"/>
          </a:p>
        </p:txBody>
      </p:sp>
    </p:spTree>
    <p:extLst>
      <p:ext uri="{BB962C8B-B14F-4D97-AF65-F5344CB8AC3E}">
        <p14:creationId xmlns:p14="http://schemas.microsoft.com/office/powerpoint/2010/main" val="18870711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43A91C8-DF18-4BAD-A0EA-B1AC6EDEC50B}" type="slidenum">
              <a:rPr lang="en-US"/>
              <a:pPr>
                <a:defRPr/>
              </a:pPr>
              <a:t>‹#›</a:t>
            </a:fld>
            <a:endParaRPr lang="en-US" dirty="0"/>
          </a:p>
        </p:txBody>
      </p:sp>
    </p:spTree>
    <p:extLst>
      <p:ext uri="{BB962C8B-B14F-4D97-AF65-F5344CB8AC3E}">
        <p14:creationId xmlns:p14="http://schemas.microsoft.com/office/powerpoint/2010/main" val="29088821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DEE6FCB-72A3-48A9-880F-8DD373151D34}" type="slidenum">
              <a:rPr lang="en-US"/>
              <a:pPr>
                <a:defRPr/>
              </a:pPr>
              <a:t>‹#›</a:t>
            </a:fld>
            <a:endParaRPr lang="en-US" dirty="0"/>
          </a:p>
        </p:txBody>
      </p:sp>
    </p:spTree>
    <p:extLst>
      <p:ext uri="{BB962C8B-B14F-4D97-AF65-F5344CB8AC3E}">
        <p14:creationId xmlns:p14="http://schemas.microsoft.com/office/powerpoint/2010/main" val="8097645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29D491C-A1EF-45AE-BD06-95430D8F1AAD}" type="slidenum">
              <a:rPr lang="en-US"/>
              <a:pPr>
                <a:defRPr/>
              </a:pPr>
              <a:t>‹#›</a:t>
            </a:fld>
            <a:endParaRPr lang="en-US" dirty="0"/>
          </a:p>
        </p:txBody>
      </p:sp>
    </p:spTree>
    <p:extLst>
      <p:ext uri="{BB962C8B-B14F-4D97-AF65-F5344CB8AC3E}">
        <p14:creationId xmlns:p14="http://schemas.microsoft.com/office/powerpoint/2010/main" val="26497850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2B6F31F-5F33-4C5E-94DD-D0A07A38CEDF}" type="slidenum">
              <a:rPr lang="en-US"/>
              <a:pPr>
                <a:defRPr/>
              </a:pPr>
              <a:t>‹#›</a:t>
            </a:fld>
            <a:endParaRPr lang="en-US" dirty="0"/>
          </a:p>
        </p:txBody>
      </p:sp>
    </p:spTree>
    <p:extLst>
      <p:ext uri="{BB962C8B-B14F-4D97-AF65-F5344CB8AC3E}">
        <p14:creationId xmlns:p14="http://schemas.microsoft.com/office/powerpoint/2010/main" val="20667583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E8BF921-9984-488D-8478-4CF47B820F9E}" type="slidenum">
              <a:rPr lang="en-US"/>
              <a:pPr>
                <a:defRPr/>
              </a:pPr>
              <a:t>‹#›</a:t>
            </a:fld>
            <a:endParaRPr lang="en-US" dirty="0"/>
          </a:p>
        </p:txBody>
      </p:sp>
    </p:spTree>
    <p:extLst>
      <p:ext uri="{BB962C8B-B14F-4D97-AF65-F5344CB8AC3E}">
        <p14:creationId xmlns:p14="http://schemas.microsoft.com/office/powerpoint/2010/main" val="1110096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Box 3"/>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5" name="TextBox 4"/>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95562357"/>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9EEA497D-A615-43D5-939C-2A1D2FC6A73E}" type="slidenum">
              <a:rPr lang="en-US"/>
              <a:pPr>
                <a:defRPr/>
              </a:pPr>
              <a:t>‹#›</a:t>
            </a:fld>
            <a:endParaRPr lang="en-US" dirty="0"/>
          </a:p>
        </p:txBody>
      </p:sp>
    </p:spTree>
    <p:extLst>
      <p:ext uri="{BB962C8B-B14F-4D97-AF65-F5344CB8AC3E}">
        <p14:creationId xmlns:p14="http://schemas.microsoft.com/office/powerpoint/2010/main" val="22312936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19F8A29-EECA-4176-AFD0-1CF39008BCC9}" type="slidenum">
              <a:rPr lang="en-US"/>
              <a:pPr>
                <a:defRPr/>
              </a:pPr>
              <a:t>‹#›</a:t>
            </a:fld>
            <a:endParaRPr lang="en-US" dirty="0"/>
          </a:p>
        </p:txBody>
      </p:sp>
    </p:spTree>
    <p:extLst>
      <p:ext uri="{BB962C8B-B14F-4D97-AF65-F5344CB8AC3E}">
        <p14:creationId xmlns:p14="http://schemas.microsoft.com/office/powerpoint/2010/main" val="37419766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C0F32FA5-5629-4018-BC06-16D829273DD0}" type="slidenum">
              <a:rPr lang="en-US"/>
              <a:pPr>
                <a:defRPr/>
              </a:pPr>
              <a:t>‹#›</a:t>
            </a:fld>
            <a:endParaRPr lang="en-US" dirty="0"/>
          </a:p>
        </p:txBody>
      </p:sp>
    </p:spTree>
    <p:extLst>
      <p:ext uri="{BB962C8B-B14F-4D97-AF65-F5344CB8AC3E}">
        <p14:creationId xmlns:p14="http://schemas.microsoft.com/office/powerpoint/2010/main" val="80615527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BCF6DB3-F5DE-4630-85D7-0C3FB22A2EF7}" type="slidenum">
              <a:rPr lang="en-US"/>
              <a:pPr>
                <a:defRPr/>
              </a:pPr>
              <a:t>‹#›</a:t>
            </a:fld>
            <a:endParaRPr lang="en-US" dirty="0"/>
          </a:p>
        </p:txBody>
      </p:sp>
    </p:spTree>
    <p:extLst>
      <p:ext uri="{BB962C8B-B14F-4D97-AF65-F5344CB8AC3E}">
        <p14:creationId xmlns:p14="http://schemas.microsoft.com/office/powerpoint/2010/main" val="74710722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2C70224D-34DB-4D26-9477-DE6A8C58EED4}" type="slidenum">
              <a:rPr lang="en-US"/>
              <a:pPr>
                <a:defRPr/>
              </a:pPr>
              <a:t>‹#›</a:t>
            </a:fld>
            <a:endParaRPr lang="en-US" dirty="0"/>
          </a:p>
        </p:txBody>
      </p:sp>
    </p:spTree>
    <p:extLst>
      <p:ext uri="{BB962C8B-B14F-4D97-AF65-F5344CB8AC3E}">
        <p14:creationId xmlns:p14="http://schemas.microsoft.com/office/powerpoint/2010/main" val="12008651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1897183-306E-44E3-8454-FCB237491125}" type="slidenum">
              <a:rPr lang="en-US"/>
              <a:pPr>
                <a:defRPr/>
              </a:pPr>
              <a:t>‹#›</a:t>
            </a:fld>
            <a:endParaRPr lang="en-US" dirty="0"/>
          </a:p>
        </p:txBody>
      </p:sp>
    </p:spTree>
    <p:extLst>
      <p:ext uri="{BB962C8B-B14F-4D97-AF65-F5344CB8AC3E}">
        <p14:creationId xmlns:p14="http://schemas.microsoft.com/office/powerpoint/2010/main" val="214960654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E8AC040-69C6-4BD8-822F-55880F6BAE1A}" type="slidenum">
              <a:rPr lang="en-US"/>
              <a:pPr>
                <a:defRPr/>
              </a:pPr>
              <a:t>‹#›</a:t>
            </a:fld>
            <a:endParaRPr lang="en-US" dirty="0"/>
          </a:p>
        </p:txBody>
      </p:sp>
    </p:spTree>
    <p:extLst>
      <p:ext uri="{BB962C8B-B14F-4D97-AF65-F5344CB8AC3E}">
        <p14:creationId xmlns:p14="http://schemas.microsoft.com/office/powerpoint/2010/main" val="6542071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328AE7F-BEDF-4F52-BFA2-96D86166BBED}" type="slidenum">
              <a:rPr lang="en-US"/>
              <a:pPr>
                <a:defRPr/>
              </a:pPr>
              <a:t>‹#›</a:t>
            </a:fld>
            <a:endParaRPr lang="en-US" dirty="0"/>
          </a:p>
        </p:txBody>
      </p:sp>
    </p:spTree>
    <p:extLst>
      <p:ext uri="{BB962C8B-B14F-4D97-AF65-F5344CB8AC3E}">
        <p14:creationId xmlns:p14="http://schemas.microsoft.com/office/powerpoint/2010/main" val="170872418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48C8F69-A7CC-4064-BB78-7C6362A1CA6F}" type="slidenum">
              <a:rPr lang="en-US"/>
              <a:pPr>
                <a:defRPr/>
              </a:pPr>
              <a:t>‹#›</a:t>
            </a:fld>
            <a:endParaRPr lang="en-US" dirty="0"/>
          </a:p>
        </p:txBody>
      </p:sp>
    </p:spTree>
    <p:extLst>
      <p:ext uri="{BB962C8B-B14F-4D97-AF65-F5344CB8AC3E}">
        <p14:creationId xmlns:p14="http://schemas.microsoft.com/office/powerpoint/2010/main" val="40903925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E0B852B3-A721-4FA6-979F-2A01DBF962C2}" type="slidenum">
              <a:rPr lang="en-US"/>
              <a:pPr>
                <a:defRPr/>
              </a:pPr>
              <a:t>‹#›</a:t>
            </a:fld>
            <a:endParaRPr lang="en-US" dirty="0"/>
          </a:p>
        </p:txBody>
      </p:sp>
    </p:spTree>
    <p:extLst>
      <p:ext uri="{BB962C8B-B14F-4D97-AF65-F5344CB8AC3E}">
        <p14:creationId xmlns:p14="http://schemas.microsoft.com/office/powerpoint/2010/main" val="595169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TextBox 2"/>
          <p:cNvSpPr txBox="1"/>
          <p:nvPr userDrawn="1"/>
        </p:nvSpPr>
        <p:spPr>
          <a:xfrm>
            <a:off x="10885713" y="6258060"/>
            <a:ext cx="1219200" cy="307777"/>
          </a:xfrm>
          <a:prstGeom prst="rect">
            <a:avLst/>
          </a:prstGeom>
          <a:noFill/>
        </p:spPr>
        <p:txBody>
          <a:bodyPr wrap="square" rtlCol="0">
            <a:spAutoFit/>
          </a:bodyPr>
          <a:lstStyle/>
          <a:p>
            <a:r>
              <a:rPr lang="en-US" sz="1400" b="1" baseline="0" dirty="0" smtClean="0">
                <a:solidFill>
                  <a:schemeClr val="bg1"/>
                </a:solidFill>
                <a:latin typeface="Arial" pitchFamily="34" charset="0"/>
                <a:cs typeface="Arial" pitchFamily="34" charset="0"/>
              </a:rPr>
              <a:t>DAC 2019</a:t>
            </a:r>
            <a:endParaRPr lang="en-US" sz="1400" b="1" dirty="0">
              <a:solidFill>
                <a:schemeClr val="bg1"/>
              </a:solidFill>
              <a:latin typeface="Arial" pitchFamily="34" charset="0"/>
              <a:cs typeface="Arial" pitchFamily="34" charset="0"/>
            </a:endParaRPr>
          </a:p>
        </p:txBody>
      </p:sp>
      <p:sp>
        <p:nvSpPr>
          <p:cNvPr id="4" name="TextBox 3"/>
          <p:cNvSpPr txBox="1"/>
          <p:nvPr userDrawn="1"/>
        </p:nvSpPr>
        <p:spPr>
          <a:xfrm>
            <a:off x="818602" y="6227283"/>
            <a:ext cx="9901646" cy="369332"/>
          </a:xfrm>
          <a:prstGeom prst="rect">
            <a:avLst/>
          </a:prstGeom>
          <a:solidFill>
            <a:schemeClr val="tx2"/>
          </a:solidFill>
        </p:spPr>
        <p:txBody>
          <a:bodyPr wrap="square" rtlCol="0">
            <a:spAutoFit/>
          </a:bodyPr>
          <a:lstStyle/>
          <a:p>
            <a:r>
              <a:rPr lang="en-US" dirty="0" smtClean="0">
                <a:solidFill>
                  <a:srgbClr val="00B0F0"/>
                </a:solidFill>
              </a:rPr>
              <a:t>A Multi-perspective approach to IC power grid development for 7nm based designs</a:t>
            </a:r>
            <a:endParaRPr lang="en-US" dirty="0">
              <a:solidFill>
                <a:srgbClr val="00B0F0"/>
              </a:solidFill>
            </a:endParaRPr>
          </a:p>
        </p:txBody>
      </p:sp>
    </p:spTree>
    <p:extLst>
      <p:ext uri="{BB962C8B-B14F-4D97-AF65-F5344CB8AC3E}">
        <p14:creationId xmlns:p14="http://schemas.microsoft.com/office/powerpoint/2010/main" val="1991212247"/>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796C5B8-B046-448C-B478-B93A187157D8}" type="slidenum">
              <a:rPr lang="en-US"/>
              <a:pPr>
                <a:defRPr/>
              </a:pPr>
              <a:t>‹#›</a:t>
            </a:fld>
            <a:endParaRPr lang="en-US" dirty="0"/>
          </a:p>
        </p:txBody>
      </p:sp>
    </p:spTree>
    <p:extLst>
      <p:ext uri="{BB962C8B-B14F-4D97-AF65-F5344CB8AC3E}">
        <p14:creationId xmlns:p14="http://schemas.microsoft.com/office/powerpoint/2010/main" val="12580830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A4506743-D9D4-46FF-BBE8-D4B1568DC007}" type="slidenum">
              <a:rPr lang="en-US"/>
              <a:pPr>
                <a:defRPr/>
              </a:pPr>
              <a:t>‹#›</a:t>
            </a:fld>
            <a:endParaRPr lang="en-US" dirty="0"/>
          </a:p>
        </p:txBody>
      </p:sp>
    </p:spTree>
    <p:extLst>
      <p:ext uri="{BB962C8B-B14F-4D97-AF65-F5344CB8AC3E}">
        <p14:creationId xmlns:p14="http://schemas.microsoft.com/office/powerpoint/2010/main" val="35237980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68574B55-C97F-4B7B-9CAB-235F89D1536E}" type="slidenum">
              <a:rPr lang="en-US"/>
              <a:pPr>
                <a:defRPr/>
              </a:pPr>
              <a:t>‹#›</a:t>
            </a:fld>
            <a:endParaRPr lang="en-US" dirty="0"/>
          </a:p>
        </p:txBody>
      </p:sp>
    </p:spTree>
    <p:extLst>
      <p:ext uri="{BB962C8B-B14F-4D97-AF65-F5344CB8AC3E}">
        <p14:creationId xmlns:p14="http://schemas.microsoft.com/office/powerpoint/2010/main" val="258327305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F84CEDBA-4531-4D30-8DC7-F5C64105444D}" type="slidenum">
              <a:rPr lang="en-US"/>
              <a:pPr>
                <a:defRPr/>
              </a:pPr>
              <a:t>‹#›</a:t>
            </a:fld>
            <a:endParaRPr lang="en-US" dirty="0"/>
          </a:p>
        </p:txBody>
      </p:sp>
    </p:spTree>
    <p:extLst>
      <p:ext uri="{BB962C8B-B14F-4D97-AF65-F5344CB8AC3E}">
        <p14:creationId xmlns:p14="http://schemas.microsoft.com/office/powerpoint/2010/main" val="14011076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52ED6FF-9933-47A1-9493-9FE3CC59F2AF}" type="slidenum">
              <a:rPr lang="en-US"/>
              <a:pPr>
                <a:defRPr/>
              </a:pPr>
              <a:t>‹#›</a:t>
            </a:fld>
            <a:endParaRPr lang="en-US" dirty="0"/>
          </a:p>
        </p:txBody>
      </p:sp>
    </p:spTree>
    <p:extLst>
      <p:ext uri="{BB962C8B-B14F-4D97-AF65-F5344CB8AC3E}">
        <p14:creationId xmlns:p14="http://schemas.microsoft.com/office/powerpoint/2010/main" val="7392804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9EE90D16-E2E1-4951-BFB7-E17216BBDD5E}" type="slidenum">
              <a:rPr lang="en-US"/>
              <a:pPr>
                <a:defRPr/>
              </a:pPr>
              <a:t>‹#›</a:t>
            </a:fld>
            <a:endParaRPr lang="en-US" dirty="0"/>
          </a:p>
        </p:txBody>
      </p:sp>
    </p:spTree>
    <p:extLst>
      <p:ext uri="{BB962C8B-B14F-4D97-AF65-F5344CB8AC3E}">
        <p14:creationId xmlns:p14="http://schemas.microsoft.com/office/powerpoint/2010/main" val="30450191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4EB9380-5A96-4FF5-BB5E-BD898AB177ED}" type="slidenum">
              <a:rPr lang="en-US"/>
              <a:pPr>
                <a:defRPr/>
              </a:pPr>
              <a:t>‹#›</a:t>
            </a:fld>
            <a:endParaRPr lang="en-US" dirty="0"/>
          </a:p>
        </p:txBody>
      </p:sp>
    </p:spTree>
    <p:extLst>
      <p:ext uri="{BB962C8B-B14F-4D97-AF65-F5344CB8AC3E}">
        <p14:creationId xmlns:p14="http://schemas.microsoft.com/office/powerpoint/2010/main" val="293584646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38942F5D-524D-49D0-92AC-60D816FDD0D6}" type="slidenum">
              <a:rPr lang="en-US"/>
              <a:pPr>
                <a:defRPr/>
              </a:pPr>
              <a:t>‹#›</a:t>
            </a:fld>
            <a:endParaRPr lang="en-US" dirty="0"/>
          </a:p>
        </p:txBody>
      </p:sp>
    </p:spTree>
    <p:extLst>
      <p:ext uri="{BB962C8B-B14F-4D97-AF65-F5344CB8AC3E}">
        <p14:creationId xmlns:p14="http://schemas.microsoft.com/office/powerpoint/2010/main" val="22256930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00DDEFAC-8A36-46CC-AEE3-55A4A2BF558D}" type="slidenum">
              <a:rPr lang="en-US"/>
              <a:pPr>
                <a:defRPr/>
              </a:pPr>
              <a:t>‹#›</a:t>
            </a:fld>
            <a:endParaRPr lang="en-US" dirty="0"/>
          </a:p>
        </p:txBody>
      </p:sp>
    </p:spTree>
    <p:extLst>
      <p:ext uri="{BB962C8B-B14F-4D97-AF65-F5344CB8AC3E}">
        <p14:creationId xmlns:p14="http://schemas.microsoft.com/office/powerpoint/2010/main" val="26825222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4508B9-34B0-4724-B380-3BD1FD13907C}" type="slidenum">
              <a:rPr lang="en-US"/>
              <a:pPr>
                <a:defRPr/>
              </a:pPr>
              <a:t>‹#›</a:t>
            </a:fld>
            <a:endParaRPr lang="en-US" dirty="0"/>
          </a:p>
        </p:txBody>
      </p:sp>
    </p:spTree>
    <p:extLst>
      <p:ext uri="{BB962C8B-B14F-4D97-AF65-F5344CB8AC3E}">
        <p14:creationId xmlns:p14="http://schemas.microsoft.com/office/powerpoint/2010/main" val="1736719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gue">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grpSp>
        <p:nvGrpSpPr>
          <p:cNvPr id="2" name="Group 12"/>
          <p:cNvGrpSpPr>
            <a:grpSpLocks/>
          </p:cNvGrpSpPr>
          <p:nvPr/>
        </p:nvGrpSpPr>
        <p:grpSpPr bwMode="ltGray">
          <a:xfrm>
            <a:off x="5270501" y="0"/>
            <a:ext cx="6921500" cy="28511500"/>
            <a:chOff x="528" y="526"/>
            <a:chExt cx="1115" cy="6123"/>
          </a:xfrm>
        </p:grpSpPr>
        <p:sp>
          <p:nvSpPr>
            <p:cNvPr id="6" name="Rectangle 13"/>
            <p:cNvSpPr>
              <a:spLocks noChangeArrowheads="1"/>
            </p:cNvSpPr>
            <p:nvPr/>
          </p:nvSpPr>
          <p:spPr bwMode="ltGray">
            <a:xfrm>
              <a:off x="528" y="526"/>
              <a:ext cx="1115" cy="1115"/>
            </a:xfrm>
            <a:prstGeom prst="rect">
              <a:avLst/>
            </a:prstGeom>
            <a:solidFill>
              <a:srgbClr val="0860A8">
                <a:alpha val="70000"/>
              </a:srgbClr>
            </a:solidFill>
            <a:ln w="38100">
              <a:noFill/>
              <a:miter lim="800000"/>
              <a:headEnd/>
              <a:tailEnd/>
            </a:ln>
          </p:spPr>
          <p:txBody>
            <a:bodyPr/>
            <a:lstStyle/>
            <a:p>
              <a:endParaRPr lang="en-US" sz="1800"/>
            </a:p>
          </p:txBody>
        </p:sp>
        <p:sp>
          <p:nvSpPr>
            <p:cNvPr id="7" name="Freeform 14"/>
            <p:cNvSpPr>
              <a:spLocks/>
            </p:cNvSpPr>
            <p:nvPr/>
          </p:nvSpPr>
          <p:spPr bwMode="ltGray">
            <a:xfrm>
              <a:off x="528" y="2245"/>
              <a:ext cx="1115" cy="4404"/>
            </a:xfrm>
            <a:custGeom>
              <a:avLst/>
              <a:gdLst/>
              <a:ahLst/>
              <a:cxnLst>
                <a:cxn ang="0">
                  <a:pos x="0" y="0"/>
                </a:cxn>
                <a:cxn ang="0">
                  <a:pos x="0" y="1392"/>
                </a:cxn>
                <a:cxn ang="0">
                  <a:pos x="0" y="1392"/>
                </a:cxn>
                <a:cxn ang="0">
                  <a:pos x="0" y="1392"/>
                </a:cxn>
                <a:cxn ang="0">
                  <a:pos x="472" y="1864"/>
                </a:cxn>
                <a:cxn ang="0">
                  <a:pos x="472" y="0"/>
                </a:cxn>
                <a:cxn ang="0">
                  <a:pos x="0" y="0"/>
                </a:cxn>
              </a:cxnLst>
              <a:rect l="0" t="0" r="r" b="b"/>
              <a:pathLst>
                <a:path w="472" h="1864">
                  <a:moveTo>
                    <a:pt x="0" y="0"/>
                  </a:moveTo>
                  <a:cubicBezTo>
                    <a:pt x="0" y="1392"/>
                    <a:pt x="0" y="1392"/>
                    <a:pt x="0" y="1392"/>
                  </a:cubicBezTo>
                  <a:cubicBezTo>
                    <a:pt x="0" y="1392"/>
                    <a:pt x="0" y="1392"/>
                    <a:pt x="0" y="1392"/>
                  </a:cubicBezTo>
                  <a:cubicBezTo>
                    <a:pt x="0" y="1392"/>
                    <a:pt x="0" y="1392"/>
                    <a:pt x="0" y="1392"/>
                  </a:cubicBezTo>
                  <a:cubicBezTo>
                    <a:pt x="0" y="1653"/>
                    <a:pt x="211" y="1864"/>
                    <a:pt x="472" y="1864"/>
                  </a:cubicBezTo>
                  <a:cubicBezTo>
                    <a:pt x="472" y="0"/>
                    <a:pt x="472" y="0"/>
                    <a:pt x="472" y="0"/>
                  </a:cubicBezTo>
                  <a:lnTo>
                    <a:pt x="0" y="0"/>
                  </a:lnTo>
                  <a:close/>
                </a:path>
              </a:pathLst>
            </a:custGeom>
            <a:solidFill>
              <a:srgbClr val="0860A8">
                <a:alpha val="70000"/>
              </a:srgbClr>
            </a:solidFill>
            <a:ln w="38100" cmpd="sng">
              <a:noFill/>
              <a:round/>
              <a:headEnd/>
              <a:tailEnd/>
            </a:ln>
          </p:spPr>
          <p:txBody>
            <a:bodyPr/>
            <a:lstStyle/>
            <a:p>
              <a:endParaRPr lang="en-US" sz="1800"/>
            </a:p>
          </p:txBody>
        </p:sp>
      </p:grpSp>
      <p:sp>
        <p:nvSpPr>
          <p:cNvPr id="8" name="Rectangle 6"/>
          <p:cNvSpPr>
            <a:spLocks noGrp="1" noChangeArrowheads="1"/>
          </p:cNvSpPr>
          <p:nvPr>
            <p:ph type="title"/>
          </p:nvPr>
        </p:nvSpPr>
        <p:spPr bwMode="auto">
          <a:xfrm>
            <a:off x="5376333" y="274638"/>
            <a:ext cx="6206067"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a:solidFill>
                  <a:schemeClr val="bg1"/>
                </a:solidFill>
              </a:defRPr>
            </a:lvl1pPr>
          </a:lstStyle>
          <a:p>
            <a:pPr lvl="0"/>
            <a:r>
              <a:rPr lang="en-US" smtClean="0"/>
              <a:t>Click to edit Master title style</a:t>
            </a:r>
            <a:endParaRPr lang="en-US" dirty="0" smtClean="0"/>
          </a:p>
        </p:txBody>
      </p:sp>
      <p:sp>
        <p:nvSpPr>
          <p:cNvPr id="12" name="Content Placeholder 11"/>
          <p:cNvSpPr>
            <a:spLocks noGrp="1"/>
          </p:cNvSpPr>
          <p:nvPr>
            <p:ph sz="quarter" idx="10"/>
          </p:nvPr>
        </p:nvSpPr>
        <p:spPr>
          <a:xfrm>
            <a:off x="5431367" y="1571626"/>
            <a:ext cx="6206067" cy="35163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5770549"/>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9D629758-8179-4ADD-9F58-A6AF3A736D95}" type="slidenum">
              <a:rPr lang="en-US"/>
              <a:pPr>
                <a:defRPr/>
              </a:pPr>
              <a:t>‹#›</a:t>
            </a:fld>
            <a:endParaRPr lang="en-US" dirty="0"/>
          </a:p>
        </p:txBody>
      </p:sp>
    </p:spTree>
    <p:extLst>
      <p:ext uri="{BB962C8B-B14F-4D97-AF65-F5344CB8AC3E}">
        <p14:creationId xmlns:p14="http://schemas.microsoft.com/office/powerpoint/2010/main" val="236597566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A5999A09-9BF9-4CCD-9D7F-563ECE4874F6}" type="slidenum">
              <a:rPr lang="en-US"/>
              <a:pPr>
                <a:defRPr/>
              </a:pPr>
              <a:t>‹#›</a:t>
            </a:fld>
            <a:endParaRPr lang="en-US" dirty="0"/>
          </a:p>
        </p:txBody>
      </p:sp>
    </p:spTree>
    <p:extLst>
      <p:ext uri="{BB962C8B-B14F-4D97-AF65-F5344CB8AC3E}">
        <p14:creationId xmlns:p14="http://schemas.microsoft.com/office/powerpoint/2010/main" val="15167028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22F6BBB9-08AD-49B8-8EEE-8A554C709F4D}" type="slidenum">
              <a:rPr lang="en-US"/>
              <a:pPr>
                <a:defRPr/>
              </a:pPr>
              <a:t>‹#›</a:t>
            </a:fld>
            <a:endParaRPr lang="en-US" dirty="0"/>
          </a:p>
        </p:txBody>
      </p:sp>
    </p:spTree>
    <p:extLst>
      <p:ext uri="{BB962C8B-B14F-4D97-AF65-F5344CB8AC3E}">
        <p14:creationId xmlns:p14="http://schemas.microsoft.com/office/powerpoint/2010/main" val="219227323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7E5DCCD7-C9DC-4784-925A-2FB79B0FFF32}" type="slidenum">
              <a:rPr lang="en-US"/>
              <a:pPr>
                <a:defRPr/>
              </a:pPr>
              <a:t>‹#›</a:t>
            </a:fld>
            <a:endParaRPr lang="en-US" dirty="0"/>
          </a:p>
        </p:txBody>
      </p:sp>
    </p:spTree>
    <p:extLst>
      <p:ext uri="{BB962C8B-B14F-4D97-AF65-F5344CB8AC3E}">
        <p14:creationId xmlns:p14="http://schemas.microsoft.com/office/powerpoint/2010/main" val="360544710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0D40625-3256-4302-AFC4-0DDA8E81FD7B}" type="slidenum">
              <a:rPr lang="en-US"/>
              <a:pPr>
                <a:defRPr/>
              </a:pPr>
              <a:t>‹#›</a:t>
            </a:fld>
            <a:endParaRPr lang="en-US" dirty="0"/>
          </a:p>
        </p:txBody>
      </p:sp>
    </p:spTree>
    <p:extLst>
      <p:ext uri="{BB962C8B-B14F-4D97-AF65-F5344CB8AC3E}">
        <p14:creationId xmlns:p14="http://schemas.microsoft.com/office/powerpoint/2010/main" val="120840349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1863856-3AE2-47F1-A656-00D91A466C3A}" type="slidenum">
              <a:rPr lang="en-US"/>
              <a:pPr>
                <a:defRPr/>
              </a:pPr>
              <a:t>‹#›</a:t>
            </a:fld>
            <a:endParaRPr lang="en-US" dirty="0"/>
          </a:p>
        </p:txBody>
      </p:sp>
    </p:spTree>
    <p:extLst>
      <p:ext uri="{BB962C8B-B14F-4D97-AF65-F5344CB8AC3E}">
        <p14:creationId xmlns:p14="http://schemas.microsoft.com/office/powerpoint/2010/main" val="2729883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D9B52D5C-E9D3-4AA6-803A-5866449778D8}" type="slidenum">
              <a:rPr lang="en-US"/>
              <a:pPr>
                <a:defRPr/>
              </a:pPr>
              <a:t>‹#›</a:t>
            </a:fld>
            <a:endParaRPr lang="en-US" dirty="0"/>
          </a:p>
        </p:txBody>
      </p:sp>
    </p:spTree>
    <p:extLst>
      <p:ext uri="{BB962C8B-B14F-4D97-AF65-F5344CB8AC3E}">
        <p14:creationId xmlns:p14="http://schemas.microsoft.com/office/powerpoint/2010/main" val="19442527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8E379B09-EFAE-4B47-8DD4-E4E6E77523EA}" type="slidenum">
              <a:rPr lang="en-US"/>
              <a:pPr>
                <a:defRPr/>
              </a:pPr>
              <a:t>‹#›</a:t>
            </a:fld>
            <a:endParaRPr lang="en-US" dirty="0"/>
          </a:p>
        </p:txBody>
      </p:sp>
    </p:spTree>
    <p:extLst>
      <p:ext uri="{BB962C8B-B14F-4D97-AF65-F5344CB8AC3E}">
        <p14:creationId xmlns:p14="http://schemas.microsoft.com/office/powerpoint/2010/main" val="23898719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AB148199-25AA-4305-B0C2-E2D918D1963B}" type="slidenum">
              <a:rPr lang="en-US"/>
              <a:pPr>
                <a:defRPr/>
              </a:pPr>
              <a:t>‹#›</a:t>
            </a:fld>
            <a:endParaRPr lang="en-US" dirty="0"/>
          </a:p>
        </p:txBody>
      </p:sp>
    </p:spTree>
    <p:extLst>
      <p:ext uri="{BB962C8B-B14F-4D97-AF65-F5344CB8AC3E}">
        <p14:creationId xmlns:p14="http://schemas.microsoft.com/office/powerpoint/2010/main" val="24675236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1E3746A9-1AF3-4C76-8F07-8A465483E9C0}" type="slidenum">
              <a:rPr lang="en-US"/>
              <a:pPr>
                <a:defRPr/>
              </a:pPr>
              <a:t>‹#›</a:t>
            </a:fld>
            <a:endParaRPr lang="en-US" dirty="0"/>
          </a:p>
        </p:txBody>
      </p:sp>
    </p:spTree>
    <p:extLst>
      <p:ext uri="{BB962C8B-B14F-4D97-AF65-F5344CB8AC3E}">
        <p14:creationId xmlns:p14="http://schemas.microsoft.com/office/powerpoint/2010/main" val="36063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image" Target="../media/image4.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theme" Target="../theme/theme3.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theme" Target="../theme/theme4.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80.xml"/><Relationship Id="rId117" Type="http://schemas.openxmlformats.org/officeDocument/2006/relationships/slideLayout" Target="../slideLayouts/slideLayout171.xml"/><Relationship Id="rId21" Type="http://schemas.openxmlformats.org/officeDocument/2006/relationships/slideLayout" Target="../slideLayouts/slideLayout75.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63" Type="http://schemas.openxmlformats.org/officeDocument/2006/relationships/slideLayout" Target="../slideLayouts/slideLayout117.xml"/><Relationship Id="rId68" Type="http://schemas.openxmlformats.org/officeDocument/2006/relationships/slideLayout" Target="../slideLayouts/slideLayout122.xml"/><Relationship Id="rId84" Type="http://schemas.openxmlformats.org/officeDocument/2006/relationships/slideLayout" Target="../slideLayouts/slideLayout138.xml"/><Relationship Id="rId89" Type="http://schemas.openxmlformats.org/officeDocument/2006/relationships/slideLayout" Target="../slideLayouts/slideLayout143.xml"/><Relationship Id="rId112" Type="http://schemas.openxmlformats.org/officeDocument/2006/relationships/slideLayout" Target="../slideLayouts/slideLayout166.xml"/><Relationship Id="rId16" Type="http://schemas.openxmlformats.org/officeDocument/2006/relationships/slideLayout" Target="../slideLayouts/slideLayout70.xml"/><Relationship Id="rId107" Type="http://schemas.openxmlformats.org/officeDocument/2006/relationships/slideLayout" Target="../slideLayouts/slideLayout161.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slideLayout" Target="../slideLayouts/slideLayout107.xml"/><Relationship Id="rId58" Type="http://schemas.openxmlformats.org/officeDocument/2006/relationships/slideLayout" Target="../slideLayouts/slideLayout112.xml"/><Relationship Id="rId66" Type="http://schemas.openxmlformats.org/officeDocument/2006/relationships/slideLayout" Target="../slideLayouts/slideLayout120.xml"/><Relationship Id="rId74" Type="http://schemas.openxmlformats.org/officeDocument/2006/relationships/slideLayout" Target="../slideLayouts/slideLayout128.xml"/><Relationship Id="rId79" Type="http://schemas.openxmlformats.org/officeDocument/2006/relationships/slideLayout" Target="../slideLayouts/slideLayout133.xml"/><Relationship Id="rId87" Type="http://schemas.openxmlformats.org/officeDocument/2006/relationships/slideLayout" Target="../slideLayouts/slideLayout141.xml"/><Relationship Id="rId102" Type="http://schemas.openxmlformats.org/officeDocument/2006/relationships/slideLayout" Target="../slideLayouts/slideLayout156.xml"/><Relationship Id="rId110" Type="http://schemas.openxmlformats.org/officeDocument/2006/relationships/slideLayout" Target="../slideLayouts/slideLayout164.xml"/><Relationship Id="rId115" Type="http://schemas.openxmlformats.org/officeDocument/2006/relationships/slideLayout" Target="../slideLayouts/slideLayout169.xml"/><Relationship Id="rId5" Type="http://schemas.openxmlformats.org/officeDocument/2006/relationships/slideLayout" Target="../slideLayouts/slideLayout59.xml"/><Relationship Id="rId61" Type="http://schemas.openxmlformats.org/officeDocument/2006/relationships/slideLayout" Target="../slideLayouts/slideLayout115.xml"/><Relationship Id="rId82" Type="http://schemas.openxmlformats.org/officeDocument/2006/relationships/slideLayout" Target="../slideLayouts/slideLayout136.xml"/><Relationship Id="rId90" Type="http://schemas.openxmlformats.org/officeDocument/2006/relationships/slideLayout" Target="../slideLayouts/slideLayout144.xml"/><Relationship Id="rId95" Type="http://schemas.openxmlformats.org/officeDocument/2006/relationships/slideLayout" Target="../slideLayouts/slideLayout149.xml"/><Relationship Id="rId19" Type="http://schemas.openxmlformats.org/officeDocument/2006/relationships/slideLayout" Target="../slideLayouts/slideLayout7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56" Type="http://schemas.openxmlformats.org/officeDocument/2006/relationships/slideLayout" Target="../slideLayouts/slideLayout110.xml"/><Relationship Id="rId64" Type="http://schemas.openxmlformats.org/officeDocument/2006/relationships/slideLayout" Target="../slideLayouts/slideLayout118.xml"/><Relationship Id="rId69" Type="http://schemas.openxmlformats.org/officeDocument/2006/relationships/slideLayout" Target="../slideLayouts/slideLayout123.xml"/><Relationship Id="rId77" Type="http://schemas.openxmlformats.org/officeDocument/2006/relationships/slideLayout" Target="../slideLayouts/slideLayout131.xml"/><Relationship Id="rId100" Type="http://schemas.openxmlformats.org/officeDocument/2006/relationships/slideLayout" Target="../slideLayouts/slideLayout154.xml"/><Relationship Id="rId105" Type="http://schemas.openxmlformats.org/officeDocument/2006/relationships/slideLayout" Target="../slideLayouts/slideLayout159.xml"/><Relationship Id="rId113" Type="http://schemas.openxmlformats.org/officeDocument/2006/relationships/slideLayout" Target="../slideLayouts/slideLayout167.xml"/><Relationship Id="rId118" Type="http://schemas.openxmlformats.org/officeDocument/2006/relationships/theme" Target="../theme/theme5.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72" Type="http://schemas.openxmlformats.org/officeDocument/2006/relationships/slideLayout" Target="../slideLayouts/slideLayout126.xml"/><Relationship Id="rId80" Type="http://schemas.openxmlformats.org/officeDocument/2006/relationships/slideLayout" Target="../slideLayouts/slideLayout134.xml"/><Relationship Id="rId85" Type="http://schemas.openxmlformats.org/officeDocument/2006/relationships/slideLayout" Target="../slideLayouts/slideLayout139.xml"/><Relationship Id="rId93" Type="http://schemas.openxmlformats.org/officeDocument/2006/relationships/slideLayout" Target="../slideLayouts/slideLayout147.xml"/><Relationship Id="rId98" Type="http://schemas.openxmlformats.org/officeDocument/2006/relationships/slideLayout" Target="../slideLayouts/slideLayout152.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59" Type="http://schemas.openxmlformats.org/officeDocument/2006/relationships/slideLayout" Target="../slideLayouts/slideLayout113.xml"/><Relationship Id="rId67" Type="http://schemas.openxmlformats.org/officeDocument/2006/relationships/slideLayout" Target="../slideLayouts/slideLayout121.xml"/><Relationship Id="rId103" Type="http://schemas.openxmlformats.org/officeDocument/2006/relationships/slideLayout" Target="../slideLayouts/slideLayout157.xml"/><Relationship Id="rId108" Type="http://schemas.openxmlformats.org/officeDocument/2006/relationships/slideLayout" Target="../slideLayouts/slideLayout162.xml"/><Relationship Id="rId116" Type="http://schemas.openxmlformats.org/officeDocument/2006/relationships/slideLayout" Target="../slideLayouts/slideLayout17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slideLayout" Target="../slideLayouts/slideLayout108.xml"/><Relationship Id="rId62" Type="http://schemas.openxmlformats.org/officeDocument/2006/relationships/slideLayout" Target="../slideLayouts/slideLayout116.xml"/><Relationship Id="rId70" Type="http://schemas.openxmlformats.org/officeDocument/2006/relationships/slideLayout" Target="../slideLayouts/slideLayout124.xml"/><Relationship Id="rId75" Type="http://schemas.openxmlformats.org/officeDocument/2006/relationships/slideLayout" Target="../slideLayouts/slideLayout129.xml"/><Relationship Id="rId83" Type="http://schemas.openxmlformats.org/officeDocument/2006/relationships/slideLayout" Target="../slideLayouts/slideLayout137.xml"/><Relationship Id="rId88" Type="http://schemas.openxmlformats.org/officeDocument/2006/relationships/slideLayout" Target="../slideLayouts/slideLayout142.xml"/><Relationship Id="rId91" Type="http://schemas.openxmlformats.org/officeDocument/2006/relationships/slideLayout" Target="../slideLayouts/slideLayout145.xml"/><Relationship Id="rId96" Type="http://schemas.openxmlformats.org/officeDocument/2006/relationships/slideLayout" Target="../slideLayouts/slideLayout150.xml"/><Relationship Id="rId111" Type="http://schemas.openxmlformats.org/officeDocument/2006/relationships/slideLayout" Target="../slideLayouts/slideLayout165.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 Id="rId57" Type="http://schemas.openxmlformats.org/officeDocument/2006/relationships/slideLayout" Target="../slideLayouts/slideLayout111.xml"/><Relationship Id="rId106" Type="http://schemas.openxmlformats.org/officeDocument/2006/relationships/slideLayout" Target="../slideLayouts/slideLayout160.xml"/><Relationship Id="rId114" Type="http://schemas.openxmlformats.org/officeDocument/2006/relationships/slideLayout" Target="../slideLayouts/slideLayout168.xml"/><Relationship Id="rId119" Type="http://schemas.openxmlformats.org/officeDocument/2006/relationships/image" Target="../media/image14.png"/><Relationship Id="rId10" Type="http://schemas.openxmlformats.org/officeDocument/2006/relationships/slideLayout" Target="../slideLayouts/slideLayout64.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60" Type="http://schemas.openxmlformats.org/officeDocument/2006/relationships/slideLayout" Target="../slideLayouts/slideLayout114.xml"/><Relationship Id="rId65" Type="http://schemas.openxmlformats.org/officeDocument/2006/relationships/slideLayout" Target="../slideLayouts/slideLayout119.xml"/><Relationship Id="rId73" Type="http://schemas.openxmlformats.org/officeDocument/2006/relationships/slideLayout" Target="../slideLayouts/slideLayout127.xml"/><Relationship Id="rId78" Type="http://schemas.openxmlformats.org/officeDocument/2006/relationships/slideLayout" Target="../slideLayouts/slideLayout132.xml"/><Relationship Id="rId81" Type="http://schemas.openxmlformats.org/officeDocument/2006/relationships/slideLayout" Target="../slideLayouts/slideLayout135.xml"/><Relationship Id="rId86" Type="http://schemas.openxmlformats.org/officeDocument/2006/relationships/slideLayout" Target="../slideLayouts/slideLayout140.xml"/><Relationship Id="rId94" Type="http://schemas.openxmlformats.org/officeDocument/2006/relationships/slideLayout" Target="../slideLayouts/slideLayout148.xml"/><Relationship Id="rId99" Type="http://schemas.openxmlformats.org/officeDocument/2006/relationships/slideLayout" Target="../slideLayouts/slideLayout153.xml"/><Relationship Id="rId101" Type="http://schemas.openxmlformats.org/officeDocument/2006/relationships/slideLayout" Target="../slideLayouts/slideLayout155.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9" Type="http://schemas.openxmlformats.org/officeDocument/2006/relationships/slideLayout" Target="../slideLayouts/slideLayout93.xml"/><Relationship Id="rId109" Type="http://schemas.openxmlformats.org/officeDocument/2006/relationships/slideLayout" Target="../slideLayouts/slideLayout163.xml"/><Relationship Id="rId34" Type="http://schemas.openxmlformats.org/officeDocument/2006/relationships/slideLayout" Target="../slideLayouts/slideLayout88.xml"/><Relationship Id="rId50" Type="http://schemas.openxmlformats.org/officeDocument/2006/relationships/slideLayout" Target="../slideLayouts/slideLayout104.xml"/><Relationship Id="rId55" Type="http://schemas.openxmlformats.org/officeDocument/2006/relationships/slideLayout" Target="../slideLayouts/slideLayout109.xml"/><Relationship Id="rId76" Type="http://schemas.openxmlformats.org/officeDocument/2006/relationships/slideLayout" Target="../slideLayouts/slideLayout130.xml"/><Relationship Id="rId97" Type="http://schemas.openxmlformats.org/officeDocument/2006/relationships/slideLayout" Target="../slideLayouts/slideLayout151.xml"/><Relationship Id="rId104" Type="http://schemas.openxmlformats.org/officeDocument/2006/relationships/slideLayout" Target="../slideLayouts/slideLayout158.xml"/><Relationship Id="rId120" Type="http://schemas.openxmlformats.org/officeDocument/2006/relationships/image" Target="../media/image15.png"/><Relationship Id="rId7" Type="http://schemas.openxmlformats.org/officeDocument/2006/relationships/slideLayout" Target="../slideLayouts/slideLayout61.xml"/><Relationship Id="rId71" Type="http://schemas.openxmlformats.org/officeDocument/2006/relationships/slideLayout" Target="../slideLayouts/slideLayout125.xml"/><Relationship Id="rId92" Type="http://schemas.openxmlformats.org/officeDocument/2006/relationships/slideLayout" Target="../slideLayouts/slideLayout146.xml"/><Relationship Id="rId2" Type="http://schemas.openxmlformats.org/officeDocument/2006/relationships/slideLayout" Target="../slideLayouts/slideLayout56.xml"/><Relationship Id="rId29"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slideLayout" Target="../slideLayouts/slideLayout189.xml"/><Relationship Id="rId26" Type="http://schemas.openxmlformats.org/officeDocument/2006/relationships/slideLayout" Target="../slideLayouts/slideLayout197.xml"/><Relationship Id="rId3" Type="http://schemas.openxmlformats.org/officeDocument/2006/relationships/slideLayout" Target="../slideLayouts/slideLayout174.xml"/><Relationship Id="rId21" Type="http://schemas.openxmlformats.org/officeDocument/2006/relationships/slideLayout" Target="../slideLayouts/slideLayout192.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slideLayout" Target="../slideLayouts/slideLayout188.xml"/><Relationship Id="rId25" Type="http://schemas.openxmlformats.org/officeDocument/2006/relationships/slideLayout" Target="../slideLayouts/slideLayout196.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20" Type="http://schemas.openxmlformats.org/officeDocument/2006/relationships/slideLayout" Target="../slideLayouts/slideLayout191.xml"/><Relationship Id="rId29" Type="http://schemas.openxmlformats.org/officeDocument/2006/relationships/image" Target="../media/image15.png"/><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24" Type="http://schemas.openxmlformats.org/officeDocument/2006/relationships/slideLayout" Target="../slideLayouts/slideLayout195.xml"/><Relationship Id="rId5" Type="http://schemas.openxmlformats.org/officeDocument/2006/relationships/slideLayout" Target="../slideLayouts/slideLayout176.xml"/><Relationship Id="rId15" Type="http://schemas.openxmlformats.org/officeDocument/2006/relationships/slideLayout" Target="../slideLayouts/slideLayout186.xml"/><Relationship Id="rId23" Type="http://schemas.openxmlformats.org/officeDocument/2006/relationships/slideLayout" Target="../slideLayouts/slideLayout194.xml"/><Relationship Id="rId28" Type="http://schemas.openxmlformats.org/officeDocument/2006/relationships/image" Target="../media/image14.png"/><Relationship Id="rId10" Type="http://schemas.openxmlformats.org/officeDocument/2006/relationships/slideLayout" Target="../slideLayouts/slideLayout181.xml"/><Relationship Id="rId19" Type="http://schemas.openxmlformats.org/officeDocument/2006/relationships/slideLayout" Target="../slideLayouts/slideLayout190.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 Id="rId22" Type="http://schemas.openxmlformats.org/officeDocument/2006/relationships/slideLayout" Target="../slideLayouts/slideLayout193.xml"/><Relationship Id="rId27"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05.xml"/><Relationship Id="rId13" Type="http://schemas.openxmlformats.org/officeDocument/2006/relationships/slideLayout" Target="../slideLayouts/slideLayout210.xml"/><Relationship Id="rId18" Type="http://schemas.openxmlformats.org/officeDocument/2006/relationships/slideLayout" Target="../slideLayouts/slideLayout215.xml"/><Relationship Id="rId26" Type="http://schemas.openxmlformats.org/officeDocument/2006/relationships/slideLayout" Target="../slideLayouts/slideLayout223.xml"/><Relationship Id="rId3" Type="http://schemas.openxmlformats.org/officeDocument/2006/relationships/slideLayout" Target="../slideLayouts/slideLayout200.xml"/><Relationship Id="rId21" Type="http://schemas.openxmlformats.org/officeDocument/2006/relationships/slideLayout" Target="../slideLayouts/slideLayout218.xml"/><Relationship Id="rId7" Type="http://schemas.openxmlformats.org/officeDocument/2006/relationships/slideLayout" Target="../slideLayouts/slideLayout204.xml"/><Relationship Id="rId12" Type="http://schemas.openxmlformats.org/officeDocument/2006/relationships/slideLayout" Target="../slideLayouts/slideLayout209.xml"/><Relationship Id="rId17" Type="http://schemas.openxmlformats.org/officeDocument/2006/relationships/slideLayout" Target="../slideLayouts/slideLayout214.xml"/><Relationship Id="rId25" Type="http://schemas.openxmlformats.org/officeDocument/2006/relationships/slideLayout" Target="../slideLayouts/slideLayout222.xml"/><Relationship Id="rId2" Type="http://schemas.openxmlformats.org/officeDocument/2006/relationships/slideLayout" Target="../slideLayouts/slideLayout199.xml"/><Relationship Id="rId16" Type="http://schemas.openxmlformats.org/officeDocument/2006/relationships/slideLayout" Target="../slideLayouts/slideLayout213.xml"/><Relationship Id="rId20" Type="http://schemas.openxmlformats.org/officeDocument/2006/relationships/slideLayout" Target="../slideLayouts/slideLayout217.xml"/><Relationship Id="rId29" Type="http://schemas.openxmlformats.org/officeDocument/2006/relationships/image" Target="../media/image15.png"/><Relationship Id="rId1" Type="http://schemas.openxmlformats.org/officeDocument/2006/relationships/slideLayout" Target="../slideLayouts/slideLayout198.xml"/><Relationship Id="rId6" Type="http://schemas.openxmlformats.org/officeDocument/2006/relationships/slideLayout" Target="../slideLayouts/slideLayout203.xml"/><Relationship Id="rId11" Type="http://schemas.openxmlformats.org/officeDocument/2006/relationships/slideLayout" Target="../slideLayouts/slideLayout208.xml"/><Relationship Id="rId24" Type="http://schemas.openxmlformats.org/officeDocument/2006/relationships/slideLayout" Target="../slideLayouts/slideLayout221.xml"/><Relationship Id="rId5" Type="http://schemas.openxmlformats.org/officeDocument/2006/relationships/slideLayout" Target="../slideLayouts/slideLayout202.xml"/><Relationship Id="rId15" Type="http://schemas.openxmlformats.org/officeDocument/2006/relationships/slideLayout" Target="../slideLayouts/slideLayout212.xml"/><Relationship Id="rId23" Type="http://schemas.openxmlformats.org/officeDocument/2006/relationships/slideLayout" Target="../slideLayouts/slideLayout220.xml"/><Relationship Id="rId28" Type="http://schemas.openxmlformats.org/officeDocument/2006/relationships/image" Target="../media/image14.png"/><Relationship Id="rId10" Type="http://schemas.openxmlformats.org/officeDocument/2006/relationships/slideLayout" Target="../slideLayouts/slideLayout207.xml"/><Relationship Id="rId19" Type="http://schemas.openxmlformats.org/officeDocument/2006/relationships/slideLayout" Target="../slideLayouts/slideLayout216.xml"/><Relationship Id="rId4" Type="http://schemas.openxmlformats.org/officeDocument/2006/relationships/slideLayout" Target="../slideLayouts/slideLayout201.xml"/><Relationship Id="rId9" Type="http://schemas.openxmlformats.org/officeDocument/2006/relationships/slideLayout" Target="../slideLayouts/slideLayout206.xml"/><Relationship Id="rId14" Type="http://schemas.openxmlformats.org/officeDocument/2006/relationships/slideLayout" Target="../slideLayouts/slideLayout211.xml"/><Relationship Id="rId22" Type="http://schemas.openxmlformats.org/officeDocument/2006/relationships/slideLayout" Target="../slideLayouts/slideLayout219.xml"/><Relationship Id="rId27"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6084" name="Rectangle 4"/>
          <p:cNvSpPr>
            <a:spLocks noChangeArrowheads="1"/>
          </p:cNvSpPr>
          <p:nvPr userDrawn="1"/>
        </p:nvSpPr>
        <p:spPr bwMode="invGray">
          <a:xfrm>
            <a:off x="4234" y="6029326"/>
            <a:ext cx="12187767" cy="828675"/>
          </a:xfrm>
          <a:prstGeom prst="rect">
            <a:avLst/>
          </a:prstGeom>
          <a:solidFill>
            <a:schemeClr val="tx2"/>
          </a:solidFill>
          <a:ln w="9525">
            <a:noFill/>
            <a:miter lim="800000"/>
            <a:headEnd/>
            <a:tailEnd/>
          </a:ln>
          <a:effectLst/>
        </p:spPr>
        <p:txBody>
          <a:bodyPr wrap="none" anchor="ctr"/>
          <a:lstStyle/>
          <a:p>
            <a:endParaRPr lang="en-US" sz="1800" dirty="0">
              <a:solidFill>
                <a:schemeClr val="bg1"/>
              </a:solidFill>
              <a:latin typeface="Neo Sans Intel" pitchFamily="34" charset="0"/>
            </a:endParaRPr>
          </a:p>
        </p:txBody>
      </p:sp>
      <p:sp>
        <p:nvSpPr>
          <p:cNvPr id="46087" name="Rectangle 7"/>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CCE9D5FA-A338-4A60-9948-1A0209E1E6F0}"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46088" name="Rectangle 8"/>
          <p:cNvSpPr>
            <a:spLocks noChangeArrowheads="1"/>
          </p:cNvSpPr>
          <p:nvPr/>
        </p:nvSpPr>
        <p:spPr bwMode="auto">
          <a:xfrm>
            <a:off x="1" y="6273800"/>
            <a:ext cx="529167" cy="457200"/>
          </a:xfrm>
          <a:prstGeom prst="rect">
            <a:avLst/>
          </a:prstGeom>
          <a:noFill/>
          <a:ln w="9525">
            <a:noFill/>
            <a:miter lim="800000"/>
            <a:headEnd/>
            <a:tailEnd/>
          </a:ln>
          <a:effectLst/>
        </p:spPr>
        <p:txBody>
          <a:bodyPr anchor="b"/>
          <a:lstStyle/>
          <a:p>
            <a:pPr algn="r">
              <a:lnSpc>
                <a:spcPct val="100000"/>
              </a:lnSpc>
              <a:spcBef>
                <a:spcPct val="0"/>
              </a:spcBef>
              <a:buClrTx/>
              <a:buFontTx/>
              <a:buNone/>
            </a:pPr>
            <a:fld id="{AD75AB9C-4775-49E0-9CED-903DA9431334}" type="slidenum">
              <a:rPr lang="en-US" sz="1000" b="0">
                <a:solidFill>
                  <a:schemeClr val="bg1"/>
                </a:solidFill>
                <a:latin typeface="Arial" charset="0"/>
              </a:rPr>
              <a:pPr algn="r">
                <a:lnSpc>
                  <a:spcPct val="100000"/>
                </a:lnSpc>
                <a:spcBef>
                  <a:spcPct val="0"/>
                </a:spcBef>
                <a:buClrTx/>
                <a:buFontTx/>
                <a:buNone/>
              </a:pPr>
              <a:t>‹#›</a:t>
            </a:fld>
            <a:endParaRPr lang="en-US" sz="1000" b="0">
              <a:solidFill>
                <a:schemeClr val="bg1"/>
              </a:solidFill>
              <a:latin typeface="Arial" charset="0"/>
            </a:endParaRPr>
          </a:p>
        </p:txBody>
      </p:sp>
      <p:sp>
        <p:nvSpPr>
          <p:cNvPr id="46091" name="Rectangle 11"/>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46092" name="Rectangle 12"/>
          <p:cNvSpPr>
            <a:spLocks noGrp="1" noChangeArrowheads="1"/>
          </p:cNvSpPr>
          <p:nvPr>
            <p:ph type="body" idx="1"/>
          </p:nvPr>
        </p:nvSpPr>
        <p:spPr bwMode="auto">
          <a:xfrm>
            <a:off x="609600" y="1600201"/>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2406271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p:fade/>
  </p:transition>
  <p:timing>
    <p:tnLst>
      <p:par>
        <p:cTn id="1" dur="indefinite" restart="never" nodeType="tmRoot"/>
      </p:par>
    </p:tnLst>
  </p:timing>
  <p:txStyles>
    <p:titleStyle>
      <a:lvl1pPr algn="ctr" rtl="0" eaLnBrk="1" fontAlgn="base" hangingPunct="1">
        <a:spcBef>
          <a:spcPct val="0"/>
        </a:spcBef>
        <a:spcAft>
          <a:spcPct val="0"/>
        </a:spcAft>
        <a:defRPr sz="3200" b="1">
          <a:solidFill>
            <a:schemeClr val="tx2"/>
          </a:solidFill>
          <a:latin typeface="+mj-lt"/>
          <a:ea typeface="+mj-ea"/>
          <a:cs typeface="+mj-cs"/>
        </a:defRPr>
      </a:lvl1pPr>
      <a:lvl2pPr algn="ctr" rtl="0" eaLnBrk="1" fontAlgn="base" hangingPunct="1">
        <a:spcBef>
          <a:spcPct val="0"/>
        </a:spcBef>
        <a:spcAft>
          <a:spcPct val="0"/>
        </a:spcAft>
        <a:defRPr sz="3200" b="1">
          <a:solidFill>
            <a:schemeClr val="tx2"/>
          </a:solidFill>
          <a:latin typeface="Verdana" pitchFamily="34" charset="0"/>
        </a:defRPr>
      </a:lvl2pPr>
      <a:lvl3pPr algn="ctr" rtl="0" eaLnBrk="1" fontAlgn="base" hangingPunct="1">
        <a:spcBef>
          <a:spcPct val="0"/>
        </a:spcBef>
        <a:spcAft>
          <a:spcPct val="0"/>
        </a:spcAft>
        <a:defRPr sz="3200" b="1">
          <a:solidFill>
            <a:schemeClr val="tx2"/>
          </a:solidFill>
          <a:latin typeface="Verdana" pitchFamily="34" charset="0"/>
        </a:defRPr>
      </a:lvl3pPr>
      <a:lvl4pPr algn="ctr" rtl="0" eaLnBrk="1" fontAlgn="base" hangingPunct="1">
        <a:spcBef>
          <a:spcPct val="0"/>
        </a:spcBef>
        <a:spcAft>
          <a:spcPct val="0"/>
        </a:spcAft>
        <a:defRPr sz="3200" b="1">
          <a:solidFill>
            <a:schemeClr val="tx2"/>
          </a:solidFill>
          <a:latin typeface="Verdana" pitchFamily="34" charset="0"/>
        </a:defRPr>
      </a:lvl4pPr>
      <a:lvl5pPr algn="ctr" rtl="0" eaLnBrk="1" fontAlgn="base" hangingPunct="1">
        <a:spcBef>
          <a:spcPct val="0"/>
        </a:spcBef>
        <a:spcAft>
          <a:spcPct val="0"/>
        </a:spcAft>
        <a:defRPr sz="3200" b="1">
          <a:solidFill>
            <a:schemeClr val="tx2"/>
          </a:solidFill>
          <a:latin typeface="Verdana" pitchFamily="34" charset="0"/>
        </a:defRPr>
      </a:lvl5pPr>
      <a:lvl6pPr marL="457200" algn="ctr" rtl="0" eaLnBrk="1" fontAlgn="base" hangingPunct="1">
        <a:spcBef>
          <a:spcPct val="0"/>
        </a:spcBef>
        <a:spcAft>
          <a:spcPct val="0"/>
        </a:spcAft>
        <a:defRPr sz="3200" b="1">
          <a:solidFill>
            <a:schemeClr val="tx2"/>
          </a:solidFill>
          <a:latin typeface="Verdana" pitchFamily="34" charset="0"/>
        </a:defRPr>
      </a:lvl6pPr>
      <a:lvl7pPr marL="914400" algn="ctr" rtl="0" eaLnBrk="1" fontAlgn="base" hangingPunct="1">
        <a:spcBef>
          <a:spcPct val="0"/>
        </a:spcBef>
        <a:spcAft>
          <a:spcPct val="0"/>
        </a:spcAft>
        <a:defRPr sz="3200" b="1">
          <a:solidFill>
            <a:schemeClr val="tx2"/>
          </a:solidFill>
          <a:latin typeface="Verdana" pitchFamily="34" charset="0"/>
        </a:defRPr>
      </a:lvl7pPr>
      <a:lvl8pPr marL="1371600" algn="ctr" rtl="0" eaLnBrk="1" fontAlgn="base" hangingPunct="1">
        <a:spcBef>
          <a:spcPct val="0"/>
        </a:spcBef>
        <a:spcAft>
          <a:spcPct val="0"/>
        </a:spcAft>
        <a:defRPr sz="3200" b="1">
          <a:solidFill>
            <a:schemeClr val="tx2"/>
          </a:solidFill>
          <a:latin typeface="Verdana" pitchFamily="34" charset="0"/>
        </a:defRPr>
      </a:lvl8pPr>
      <a:lvl9pPr marL="1828800" algn="ctr" rtl="0" eaLnBrk="1" fontAlgn="base" hangingPunct="1">
        <a:spcBef>
          <a:spcPct val="0"/>
        </a:spcBef>
        <a:spcAft>
          <a:spcPct val="0"/>
        </a:spcAft>
        <a:defRPr sz="3200" b="1">
          <a:solidFill>
            <a:schemeClr val="tx2"/>
          </a:solidFill>
          <a:latin typeface="Verdana" pitchFamily="34" charset="0"/>
        </a:defRPr>
      </a:lvl9pPr>
    </p:titleStyle>
    <p:bodyStyle>
      <a:lvl1pPr marL="225425" indent="-225425" algn="l" rtl="0" eaLnBrk="1" fontAlgn="base" hangingPunct="1">
        <a:spcBef>
          <a:spcPct val="20000"/>
        </a:spcBef>
        <a:spcAft>
          <a:spcPct val="0"/>
        </a:spcAft>
        <a:buChar char="•"/>
        <a:defRPr sz="2400">
          <a:solidFill>
            <a:schemeClr val="tx1"/>
          </a:solidFill>
          <a:latin typeface="+mn-lt"/>
          <a:ea typeface="+mn-ea"/>
          <a:cs typeface="+mn-cs"/>
        </a:defRPr>
      </a:lvl1pPr>
      <a:lvl2pPr marL="576263" indent="-236538" algn="l" rtl="0" eaLnBrk="1" fontAlgn="base" hangingPunct="1">
        <a:spcBef>
          <a:spcPct val="20000"/>
        </a:spcBef>
        <a:spcAft>
          <a:spcPct val="0"/>
        </a:spcAft>
        <a:buFont typeface="Verdana" pitchFamily="34" charset="0"/>
        <a:buChar char="–"/>
        <a:defRPr sz="2000">
          <a:solidFill>
            <a:schemeClr val="tx1"/>
          </a:solidFill>
          <a:latin typeface="+mn-lt"/>
        </a:defRPr>
      </a:lvl2pPr>
      <a:lvl3pPr marL="914400" indent="-223838" algn="l" rtl="0" eaLnBrk="1" fontAlgn="base" hangingPunct="1">
        <a:spcBef>
          <a:spcPct val="20000"/>
        </a:spcBef>
        <a:spcAft>
          <a:spcPct val="0"/>
        </a:spcAft>
        <a:buFont typeface="Verdana" pitchFamily="34" charset="0"/>
        <a:buChar char="–"/>
        <a:defRPr>
          <a:solidFill>
            <a:schemeClr val="tx1"/>
          </a:solidFill>
          <a:latin typeface="+mn-lt"/>
        </a:defRPr>
      </a:lvl3pPr>
      <a:lvl4pPr marL="1265238" indent="-236538" algn="l" rtl="0" eaLnBrk="1" fontAlgn="base" hangingPunct="1">
        <a:spcBef>
          <a:spcPct val="20000"/>
        </a:spcBef>
        <a:spcAft>
          <a:spcPct val="0"/>
        </a:spcAft>
        <a:buFont typeface="Verdana" pitchFamily="34" charset="0"/>
        <a:buChar char="–"/>
        <a:defRPr sz="1600">
          <a:solidFill>
            <a:schemeClr val="tx1"/>
          </a:solidFill>
          <a:latin typeface="+mn-lt"/>
        </a:defRPr>
      </a:lvl4pPr>
      <a:lvl5pPr marL="1660525" indent="-234950" algn="l" rtl="0" eaLnBrk="1" fontAlgn="base" hangingPunct="1">
        <a:spcBef>
          <a:spcPct val="20000"/>
        </a:spcBef>
        <a:spcAft>
          <a:spcPct val="0"/>
        </a:spcAft>
        <a:buFont typeface="Verdana" pitchFamily="34" charset="0"/>
        <a:buChar char="–"/>
        <a:defRPr sz="1400">
          <a:solidFill>
            <a:schemeClr val="tx1"/>
          </a:solidFill>
          <a:latin typeface="+mn-lt"/>
        </a:defRPr>
      </a:lvl5pPr>
      <a:lvl6pPr marL="2117725" indent="-234950" algn="l" rtl="0" eaLnBrk="1" fontAlgn="base" hangingPunct="1">
        <a:spcBef>
          <a:spcPct val="20000"/>
        </a:spcBef>
        <a:spcAft>
          <a:spcPct val="0"/>
        </a:spcAft>
        <a:buFont typeface="Verdana" pitchFamily="34" charset="0"/>
        <a:buChar char="–"/>
        <a:defRPr sz="1400">
          <a:solidFill>
            <a:schemeClr val="tx1"/>
          </a:solidFill>
          <a:latin typeface="+mn-lt"/>
        </a:defRPr>
      </a:lvl6pPr>
      <a:lvl7pPr marL="2574925" indent="-234950" algn="l" rtl="0" eaLnBrk="1" fontAlgn="base" hangingPunct="1">
        <a:spcBef>
          <a:spcPct val="20000"/>
        </a:spcBef>
        <a:spcAft>
          <a:spcPct val="0"/>
        </a:spcAft>
        <a:buFont typeface="Verdana" pitchFamily="34" charset="0"/>
        <a:buChar char="–"/>
        <a:defRPr sz="1400">
          <a:solidFill>
            <a:schemeClr val="tx1"/>
          </a:solidFill>
          <a:latin typeface="+mn-lt"/>
        </a:defRPr>
      </a:lvl7pPr>
      <a:lvl8pPr marL="3032125" indent="-234950" algn="l" rtl="0" eaLnBrk="1" fontAlgn="base" hangingPunct="1">
        <a:spcBef>
          <a:spcPct val="20000"/>
        </a:spcBef>
        <a:spcAft>
          <a:spcPct val="0"/>
        </a:spcAft>
        <a:buFont typeface="Verdana" pitchFamily="34" charset="0"/>
        <a:buChar char="–"/>
        <a:defRPr sz="1400">
          <a:solidFill>
            <a:schemeClr val="tx1"/>
          </a:solidFill>
          <a:latin typeface="+mn-lt"/>
        </a:defRPr>
      </a:lvl8pPr>
      <a:lvl9pPr marL="3489325" indent="-234950" algn="l" rtl="0" eaLnBrk="1" fontAlgn="base" hangingPunct="1">
        <a:spcBef>
          <a:spcPct val="20000"/>
        </a:spcBef>
        <a:spcAft>
          <a:spcPct val="0"/>
        </a:spcAft>
        <a:buFont typeface="Verdana" pitchFamily="34"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2CA682-7E09-4929-8C46-A993BD7AD232}" type="datetimeFigureOut">
              <a:rPr lang="en-US" smtClean="0"/>
              <a:t>5/23/2019</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DDEF54-1384-4103-AFFC-E82AD79BDF61}" type="slidenum">
              <a:rPr lang="en-US" smtClean="0"/>
              <a:t>‹#›</a:t>
            </a:fld>
            <a:endParaRPr lang="en-US"/>
          </a:p>
        </p:txBody>
      </p:sp>
    </p:spTree>
    <p:extLst>
      <p:ext uri="{BB962C8B-B14F-4D97-AF65-F5344CB8AC3E}">
        <p14:creationId xmlns:p14="http://schemas.microsoft.com/office/powerpoint/2010/main" val="114810425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2117" y="6345768"/>
            <a:ext cx="12192001" cy="512233"/>
          </a:xfrm>
          <a:prstGeom prst="rect">
            <a:avLst/>
          </a:prstGeom>
          <a:gradFill flip="none" rotWithShape="1">
            <a:gsLst>
              <a:gs pos="0">
                <a:schemeClr val="tx2"/>
              </a:gs>
              <a:gs pos="50000">
                <a:schemeClr val="accent2"/>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2400" dirty="0"/>
          </a:p>
        </p:txBody>
      </p:sp>
      <p:pic>
        <p:nvPicPr>
          <p:cNvPr id="1027" name="Picture 2" descr="\\.psf\Home\Desktop\Intel.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9" name="Title Placeholder 1"/>
          <p:cNvSpPr>
            <a:spLocks noGrp="1"/>
          </p:cNvSpPr>
          <p:nvPr>
            <p:ph type="title"/>
          </p:nvPr>
        </p:nvSpPr>
        <p:spPr bwMode="auto">
          <a:xfrm>
            <a:off x="607484" y="412751"/>
            <a:ext cx="10972800" cy="115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28pt Intel Clear Headline</a:t>
            </a:r>
          </a:p>
        </p:txBody>
      </p:sp>
      <p:sp>
        <p:nvSpPr>
          <p:cNvPr id="1030" name="Text Placeholder 2"/>
          <p:cNvSpPr>
            <a:spLocks noGrp="1"/>
          </p:cNvSpPr>
          <p:nvPr>
            <p:ph type="body" idx="1"/>
          </p:nvPr>
        </p:nvSpPr>
        <p:spPr bwMode="auto">
          <a:xfrm>
            <a:off x="607484" y="1604434"/>
            <a:ext cx="10970683" cy="456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18pt Intel Clear body text</a:t>
            </a:r>
          </a:p>
          <a:p>
            <a:pPr lvl="1"/>
            <a:r>
              <a:rPr lang="en-US" altLang="en-US" smtClean="0"/>
              <a:t>16pt Intel Clear bullet one</a:t>
            </a:r>
          </a:p>
          <a:p>
            <a:pPr lvl="2"/>
            <a:r>
              <a:rPr lang="en-US" altLang="en-US" smtClean="0"/>
              <a:t>16pt Intel Clear sub-bullet</a:t>
            </a:r>
          </a:p>
          <a:p>
            <a:pPr lvl="3"/>
            <a:r>
              <a:rPr lang="en-US" altLang="en-US" smtClean="0"/>
              <a:t>14pt Intel Clear fourth level</a:t>
            </a:r>
          </a:p>
          <a:p>
            <a:pPr lvl="4"/>
            <a:r>
              <a:rPr lang="en-US" altLang="en-US" smtClean="0"/>
              <a:t>14pt Intel Clear fifth level</a:t>
            </a:r>
          </a:p>
        </p:txBody>
      </p:sp>
      <p:sp>
        <p:nvSpPr>
          <p:cNvPr id="5" name="Footer Placeholder 4"/>
          <p:cNvSpPr>
            <a:spLocks noGrp="1"/>
          </p:cNvSpPr>
          <p:nvPr>
            <p:ph type="ftr" sz="quarter" idx="3"/>
          </p:nvPr>
        </p:nvSpPr>
        <p:spPr>
          <a:xfrm>
            <a:off x="9148233" y="6432551"/>
            <a:ext cx="1458384" cy="364067"/>
          </a:xfrm>
          <a:prstGeom prst="rect">
            <a:avLst/>
          </a:prstGeom>
        </p:spPr>
        <p:txBody>
          <a:bodyPr vert="horz" lIns="91440" tIns="45720" rIns="91440" bIns="45720" rtlCol="0" anchor="ctr"/>
          <a:lstStyle>
            <a:lvl1pPr algn="r" eaLnBrk="1" fontAlgn="auto" hangingPunct="1">
              <a:spcBef>
                <a:spcPts val="0"/>
              </a:spcBef>
              <a:spcAft>
                <a:spcPts val="0"/>
              </a:spcAft>
              <a:defRPr sz="1067" dirty="0" smtClean="0">
                <a:solidFill>
                  <a:schemeClr val="bg1"/>
                </a:solidFill>
                <a:latin typeface="+mn-lt"/>
              </a:defRPr>
            </a:lvl1pPr>
          </a:lstStyle>
          <a:p>
            <a:pPr>
              <a:defRPr/>
            </a:pPr>
            <a:r>
              <a:rPr lang="en-US"/>
              <a:t>Intel Confidential</a:t>
            </a:r>
          </a:p>
        </p:txBody>
      </p:sp>
      <p:sp>
        <p:nvSpPr>
          <p:cNvPr id="6" name="Slide Number Placeholder 5"/>
          <p:cNvSpPr>
            <a:spLocks noGrp="1"/>
          </p:cNvSpPr>
          <p:nvPr>
            <p:ph type="sldNum" sz="quarter" idx="4"/>
          </p:nvPr>
        </p:nvSpPr>
        <p:spPr>
          <a:xfrm>
            <a:off x="10731501" y="6432551"/>
            <a:ext cx="1276351" cy="364067"/>
          </a:xfrm>
          <a:prstGeom prst="rect">
            <a:avLst/>
          </a:prstGeom>
        </p:spPr>
        <p:txBody>
          <a:bodyPr vert="horz" lIns="0" tIns="0" rIns="0" bIns="0" rtlCol="0" anchor="ctr"/>
          <a:lstStyle>
            <a:lvl1pPr algn="r" eaLnBrk="1" fontAlgn="auto" hangingPunct="1">
              <a:spcBef>
                <a:spcPts val="0"/>
              </a:spcBef>
              <a:spcAft>
                <a:spcPts val="0"/>
              </a:spcAft>
              <a:defRPr sz="1067" smtClean="0">
                <a:solidFill>
                  <a:schemeClr val="bg1"/>
                </a:solidFill>
                <a:latin typeface="+mn-lt"/>
                <a:cs typeface="Intel Clear Light" panose="020B0404020203020204" pitchFamily="34" charset="0"/>
              </a:defRPr>
            </a:lvl1pPr>
          </a:lstStyle>
          <a:p>
            <a:pPr>
              <a:defRPr/>
            </a:pPr>
            <a:fld id="{24655DB0-3590-4240-AA1E-23E1369A80AD}" type="slidenum">
              <a:rPr lang="en-US"/>
              <a:pPr>
                <a:defRPr/>
              </a:pPr>
              <a:t>‹#›</a:t>
            </a:fld>
            <a:endParaRPr lang="en-US" dirty="0"/>
          </a:p>
        </p:txBody>
      </p:sp>
      <p:sp>
        <p:nvSpPr>
          <p:cNvPr id="1033" name="TextBox 13"/>
          <p:cNvSpPr txBox="1">
            <a:spLocks noChangeArrowheads="1"/>
          </p:cNvSpPr>
          <p:nvPr/>
        </p:nvSpPr>
        <p:spPr bwMode="auto">
          <a:xfrm>
            <a:off x="442385" y="6261100"/>
            <a:ext cx="1011767" cy="57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Intel Clear" panose="020B0604020203020204" pitchFamily="34" charset="0"/>
              </a:defRPr>
            </a:lvl1pPr>
            <a:lvl2pPr marL="742950" indent="-285750">
              <a:defRPr>
                <a:solidFill>
                  <a:schemeClr val="tx1"/>
                </a:solidFill>
                <a:latin typeface="Intel Clear" panose="020B0604020203020204" pitchFamily="34" charset="0"/>
              </a:defRPr>
            </a:lvl2pPr>
            <a:lvl3pPr marL="1143000" indent="-228600">
              <a:defRPr>
                <a:solidFill>
                  <a:schemeClr val="tx1"/>
                </a:solidFill>
                <a:latin typeface="Intel Clear" panose="020B0604020203020204" pitchFamily="34" charset="0"/>
              </a:defRPr>
            </a:lvl3pPr>
            <a:lvl4pPr marL="1600200" indent="-228600">
              <a:defRPr>
                <a:solidFill>
                  <a:schemeClr val="tx1"/>
                </a:solidFill>
                <a:latin typeface="Intel Clear" panose="020B0604020203020204" pitchFamily="34" charset="0"/>
              </a:defRPr>
            </a:lvl4pPr>
            <a:lvl5pPr marL="2057400" indent="-228600">
              <a:defRPr>
                <a:solidFill>
                  <a:schemeClr val="tx1"/>
                </a:solidFill>
                <a:latin typeface="Intel Clear" panose="020B0604020203020204" pitchFamily="34" charset="0"/>
              </a:defRPr>
            </a:lvl5pPr>
            <a:lvl6pPr marL="2514600" indent="-228600" defTabSz="457200" fontAlgn="base">
              <a:spcBef>
                <a:spcPct val="0"/>
              </a:spcBef>
              <a:spcAft>
                <a:spcPct val="0"/>
              </a:spcAft>
              <a:defRPr>
                <a:solidFill>
                  <a:schemeClr val="tx1"/>
                </a:solidFill>
                <a:latin typeface="Intel Clear" panose="020B0604020203020204" pitchFamily="34" charset="0"/>
              </a:defRPr>
            </a:lvl6pPr>
            <a:lvl7pPr marL="2971800" indent="-228600" defTabSz="457200" fontAlgn="base">
              <a:spcBef>
                <a:spcPct val="0"/>
              </a:spcBef>
              <a:spcAft>
                <a:spcPct val="0"/>
              </a:spcAft>
              <a:defRPr>
                <a:solidFill>
                  <a:schemeClr val="tx1"/>
                </a:solidFill>
                <a:latin typeface="Intel Clear" panose="020B0604020203020204" pitchFamily="34" charset="0"/>
              </a:defRPr>
            </a:lvl7pPr>
            <a:lvl8pPr marL="3429000" indent="-228600" defTabSz="457200" fontAlgn="base">
              <a:spcBef>
                <a:spcPct val="0"/>
              </a:spcBef>
              <a:spcAft>
                <a:spcPct val="0"/>
              </a:spcAft>
              <a:defRPr>
                <a:solidFill>
                  <a:schemeClr val="tx1"/>
                </a:solidFill>
                <a:latin typeface="Intel Clear" panose="020B0604020203020204" pitchFamily="34" charset="0"/>
              </a:defRPr>
            </a:lvl8pPr>
            <a:lvl9pPr marL="3886200" indent="-228600" defTabSz="457200" fontAlgn="base">
              <a:spcBef>
                <a:spcPct val="0"/>
              </a:spcBef>
              <a:spcAft>
                <a:spcPct val="0"/>
              </a:spcAft>
              <a:defRPr>
                <a:solidFill>
                  <a:schemeClr val="tx1"/>
                </a:solidFill>
                <a:latin typeface="Intel Clear" panose="020B0604020203020204" pitchFamily="34" charset="0"/>
              </a:defRPr>
            </a:lvl9pPr>
          </a:lstStyle>
          <a:p>
            <a:pPr eaLnBrk="1" hangingPunct="1"/>
            <a:r>
              <a:rPr lang="en-US" altLang="en-US" sz="3733">
                <a:solidFill>
                  <a:schemeClr val="bg1"/>
                </a:solidFill>
                <a:latin typeface="Intel Clear Pro" panose="020B0804020202060201" pitchFamily="34" charset="0"/>
                <a:cs typeface="Intel Clear Pro" panose="020B0804020202060201" pitchFamily="34" charset="0"/>
              </a:rPr>
              <a:t>DSD INDIA</a:t>
            </a:r>
          </a:p>
        </p:txBody>
      </p:sp>
      <p:sp>
        <p:nvSpPr>
          <p:cNvPr id="10" name="Rectangle 4"/>
          <p:cNvSpPr>
            <a:spLocks noChangeArrowheads="1"/>
          </p:cNvSpPr>
          <p:nvPr userDrawn="1"/>
        </p:nvSpPr>
        <p:spPr bwMode="invGray">
          <a:xfrm>
            <a:off x="4234" y="6029326"/>
            <a:ext cx="12187767" cy="828675"/>
          </a:xfrm>
          <a:prstGeom prst="rect">
            <a:avLst/>
          </a:prstGeom>
          <a:solidFill>
            <a:schemeClr val="tx2"/>
          </a:solidFill>
          <a:ln w="9525">
            <a:noFill/>
            <a:miter lim="800000"/>
            <a:headEnd/>
            <a:tailEnd/>
          </a:ln>
          <a:effectLst/>
        </p:spPr>
        <p:txBody>
          <a:bodyPr wrap="none" anchor="ctr"/>
          <a:lstStyle/>
          <a:p>
            <a:endParaRPr lang="en-US" sz="1800" dirty="0">
              <a:solidFill>
                <a:schemeClr val="bg1"/>
              </a:solidFill>
              <a:latin typeface="Neo Sans Intel" pitchFamily="34" charset="0"/>
            </a:endParaRPr>
          </a:p>
        </p:txBody>
      </p:sp>
    </p:spTree>
    <p:extLst>
      <p:ext uri="{BB962C8B-B14F-4D97-AF65-F5344CB8AC3E}">
        <p14:creationId xmlns:p14="http://schemas.microsoft.com/office/powerpoint/2010/main" val="349096536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Lst>
  <p:transition>
    <p:fade/>
  </p:transition>
  <p:timing>
    <p:tnLst>
      <p:par>
        <p:cTn id="1" dur="indefinite" restart="never" nodeType="tmRoot"/>
      </p:par>
    </p:tnLst>
  </p:timing>
  <p:txStyles>
    <p:titleStyle>
      <a:lvl1pPr algn="l" defTabSz="609585" rtl="0" eaLnBrk="1" fontAlgn="base" hangingPunct="1">
        <a:spcBef>
          <a:spcPct val="0"/>
        </a:spcBef>
        <a:spcAft>
          <a:spcPct val="0"/>
        </a:spcAft>
        <a:defRPr sz="3733" kern="1200">
          <a:solidFill>
            <a:srgbClr val="003C71"/>
          </a:solidFill>
          <a:latin typeface="Intel Clear"/>
          <a:ea typeface="Intel Clear Light" panose="020B0404020203020204" pitchFamily="34" charset="0"/>
          <a:cs typeface="Intel Clear"/>
        </a:defRPr>
      </a:lvl1pPr>
      <a:lvl2pPr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2pPr>
      <a:lvl3pPr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3pPr>
      <a:lvl4pPr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4pPr>
      <a:lvl5pPr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5pPr>
      <a:lvl6pPr marL="609585"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6pPr>
      <a:lvl7pPr marL="1219170"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7pPr>
      <a:lvl8pPr marL="1828754"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8pPr>
      <a:lvl9pPr marL="2438339" algn="l" defTabSz="609585" rtl="0" eaLnBrk="1" fontAlgn="base" hangingPunct="1">
        <a:spcBef>
          <a:spcPct val="0"/>
        </a:spcBef>
        <a:spcAft>
          <a:spcPct val="0"/>
        </a:spcAft>
        <a:defRPr sz="3733">
          <a:solidFill>
            <a:srgbClr val="003C71"/>
          </a:solidFill>
          <a:latin typeface="Intel Clear" panose="020B0604020203020204" pitchFamily="34" charset="0"/>
          <a:ea typeface="Intel Clear Light" panose="020B0404020203020204" pitchFamily="34" charset="0"/>
          <a:cs typeface="Intel Clear" panose="020B0604020203020204" pitchFamily="34" charset="0"/>
        </a:defRPr>
      </a:lvl9pPr>
    </p:titleStyle>
    <p:bodyStyle>
      <a:lvl1pPr algn="l" defTabSz="609585" rtl="0" eaLnBrk="1" fontAlgn="base" hangingPunct="1">
        <a:spcBef>
          <a:spcPts val="1600"/>
        </a:spcBef>
        <a:spcAft>
          <a:spcPct val="0"/>
        </a:spcAft>
        <a:buFont typeface="Wingdings" panose="05000000000000000000" pitchFamily="2" charset="2"/>
        <a:defRPr kern="1200">
          <a:solidFill>
            <a:srgbClr val="0071C5"/>
          </a:solidFill>
          <a:latin typeface="+mn-lt"/>
          <a:ea typeface="+mn-ea"/>
          <a:cs typeface="Intel Clear" panose="020B0604020203020204" pitchFamily="34" charset="0"/>
        </a:defRPr>
      </a:lvl1pPr>
      <a:lvl2pPr marL="300559" indent="-300559" algn="l" defTabSz="609585" rtl="0" eaLnBrk="1" fontAlgn="base" hangingPunct="1">
        <a:spcBef>
          <a:spcPts val="1600"/>
        </a:spcBef>
        <a:spcAft>
          <a:spcPct val="0"/>
        </a:spcAft>
        <a:buFont typeface="Wingdings" panose="05000000000000000000" pitchFamily="2" charset="2"/>
        <a:buChar char="§"/>
        <a:defRPr sz="2133" kern="1200">
          <a:solidFill>
            <a:srgbClr val="003C71"/>
          </a:solidFill>
          <a:latin typeface="+mn-lt"/>
          <a:ea typeface="+mn-ea"/>
          <a:cs typeface="Intel Clear" panose="020B0604020203020204" pitchFamily="34" charset="0"/>
        </a:defRPr>
      </a:lvl2pPr>
      <a:lvl3pPr marL="761981" indent="-304792" algn="l" defTabSz="609585" rtl="0" eaLnBrk="1" fontAlgn="base" hangingPunct="1">
        <a:spcBef>
          <a:spcPts val="1067"/>
        </a:spcBef>
        <a:spcAft>
          <a:spcPct val="0"/>
        </a:spcAft>
        <a:buFont typeface="Intel Clear" panose="020B0604020203020204" pitchFamily="34" charset="0"/>
        <a:buChar char="–"/>
        <a:defRPr sz="2133" kern="1200">
          <a:solidFill>
            <a:srgbClr val="003C71"/>
          </a:solidFill>
          <a:latin typeface="+mn-lt"/>
          <a:ea typeface="+mn-ea"/>
          <a:cs typeface="Intel Clear" panose="020B0604020203020204" pitchFamily="34" charset="0"/>
        </a:defRPr>
      </a:lvl3pPr>
      <a:lvl4pPr marL="1293252" indent="-304792" algn="l" defTabSz="609585" rtl="0" eaLnBrk="1" fontAlgn="base" hangingPunct="1">
        <a:spcBef>
          <a:spcPct val="20000"/>
        </a:spcBef>
        <a:spcAft>
          <a:spcPct val="0"/>
        </a:spcAft>
        <a:buFont typeface="Arial" panose="020B0604020202020204" pitchFamily="34" charset="0"/>
        <a:buChar char="–"/>
        <a:defRPr sz="1867" kern="1200">
          <a:solidFill>
            <a:srgbClr val="003C71"/>
          </a:solidFill>
          <a:latin typeface="+mn-lt"/>
          <a:ea typeface="+mn-ea"/>
          <a:cs typeface="Intel Clear" panose="020B0604020203020204" pitchFamily="34" charset="0"/>
        </a:defRPr>
      </a:lvl4pPr>
      <a:lvl5pPr marL="1758907" indent="-304792" algn="l" defTabSz="609585" rtl="0" eaLnBrk="1" fontAlgn="base" hangingPunct="1">
        <a:spcBef>
          <a:spcPct val="20000"/>
        </a:spcBef>
        <a:spcAft>
          <a:spcPct val="0"/>
        </a:spcAft>
        <a:buFont typeface="Intel Clear" panose="020B0604020203020204" pitchFamily="34" charset="0"/>
        <a:buChar char="–"/>
        <a:defRPr sz="1867" kern="1200">
          <a:solidFill>
            <a:srgbClr val="003C71"/>
          </a:solidFill>
          <a:latin typeface="+mn-lt"/>
          <a:ea typeface="+mn-ea"/>
          <a:cs typeface="Intel Clear" panose="020B0604020203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07484" y="425451"/>
            <a:ext cx="10972800" cy="115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smtClean="0"/>
              <a:t>28pt Intel Clear Light Headline</a:t>
            </a:r>
          </a:p>
        </p:txBody>
      </p:sp>
      <p:sp>
        <p:nvSpPr>
          <p:cNvPr id="2051" name="Text Placeholder 2"/>
          <p:cNvSpPr>
            <a:spLocks noGrp="1"/>
          </p:cNvSpPr>
          <p:nvPr>
            <p:ph type="body" idx="1"/>
          </p:nvPr>
        </p:nvSpPr>
        <p:spPr bwMode="auto">
          <a:xfrm>
            <a:off x="607484" y="1604434"/>
            <a:ext cx="10970683" cy="456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18pt Intel Clear body text</a:t>
            </a:r>
          </a:p>
          <a:p>
            <a:pPr lvl="1"/>
            <a:r>
              <a:rPr lang="en-US" altLang="en-US" smtClean="0"/>
              <a:t>16pt Intel Clear bullet one</a:t>
            </a:r>
          </a:p>
          <a:p>
            <a:pPr lvl="2"/>
            <a:r>
              <a:rPr lang="en-US" altLang="en-US" smtClean="0"/>
              <a:t>16pt Intel Clear sub-bullet</a:t>
            </a:r>
          </a:p>
          <a:p>
            <a:pPr lvl="3"/>
            <a:r>
              <a:rPr lang="en-US" altLang="en-US" smtClean="0"/>
              <a:t>14pt Intel Clear fourth level</a:t>
            </a:r>
          </a:p>
          <a:p>
            <a:pPr lvl="4"/>
            <a:r>
              <a:rPr lang="en-US" altLang="en-US" smtClean="0"/>
              <a:t>14pt Intel Clear fifth level</a:t>
            </a:r>
          </a:p>
        </p:txBody>
      </p:sp>
      <p:sp>
        <p:nvSpPr>
          <p:cNvPr id="4" name="Date Placeholder 3"/>
          <p:cNvSpPr>
            <a:spLocks noGrp="1"/>
          </p:cNvSpPr>
          <p:nvPr>
            <p:ph type="dt" sz="half" idx="2"/>
          </p:nvPr>
        </p:nvSpPr>
        <p:spPr>
          <a:xfrm>
            <a:off x="192046" y="6455834"/>
            <a:ext cx="2844800" cy="366183"/>
          </a:xfrm>
          <a:prstGeom prst="rect">
            <a:avLst/>
          </a:prstGeom>
        </p:spPr>
        <p:txBody>
          <a:bodyPr vert="horz" lIns="91440" tIns="45720" rIns="91440" bIns="45720" rtlCol="0" anchor="ctr"/>
          <a:lstStyle>
            <a:lvl1pPr algn="l" eaLnBrk="1" fontAlgn="auto" hangingPunct="1">
              <a:spcBef>
                <a:spcPts val="0"/>
              </a:spcBef>
              <a:spcAft>
                <a:spcPts val="0"/>
              </a:spcAft>
              <a:defRPr sz="1200" dirty="0">
                <a:solidFill>
                  <a:prstClr val="black">
                    <a:tint val="75000"/>
                  </a:prstClr>
                </a:solidFill>
                <a:latin typeface="+mn-lt"/>
              </a:defRPr>
            </a:lvl1pPr>
          </a:lstStyle>
          <a:p>
            <a:pPr>
              <a:defRPr/>
            </a:pPr>
            <a:endParaRPr lang="en-US"/>
          </a:p>
        </p:txBody>
      </p:sp>
      <p:sp>
        <p:nvSpPr>
          <p:cNvPr id="10" name="TextBox 9"/>
          <p:cNvSpPr txBox="1"/>
          <p:nvPr userDrawn="1"/>
        </p:nvSpPr>
        <p:spPr>
          <a:xfrm>
            <a:off x="3188043" y="6539442"/>
            <a:ext cx="5634097" cy="261610"/>
          </a:xfrm>
          <a:prstGeom prst="rect">
            <a:avLst/>
          </a:prstGeom>
          <a:noFill/>
        </p:spPr>
        <p:txBody>
          <a:bodyPr wrap="square" rtlCol="0">
            <a:spAutoFit/>
          </a:bodyPr>
          <a:lstStyle/>
          <a:p>
            <a:r>
              <a:rPr lang="en-US" sz="1100" b="1" dirty="0" smtClean="0">
                <a:solidFill>
                  <a:schemeClr val="bg1"/>
                </a:solidFill>
              </a:rPr>
              <a:t>A Multi-perspective approach to IC power grid development for 7nm based designs</a:t>
            </a:r>
            <a:endParaRPr lang="en-US" sz="1100" b="1" dirty="0">
              <a:solidFill>
                <a:schemeClr val="bg1"/>
              </a:solidFill>
            </a:endParaRPr>
          </a:p>
        </p:txBody>
      </p:sp>
      <p:sp>
        <p:nvSpPr>
          <p:cNvPr id="2" name="Rectangle 1"/>
          <p:cNvSpPr/>
          <p:nvPr userDrawn="1"/>
        </p:nvSpPr>
        <p:spPr>
          <a:xfrm>
            <a:off x="0" y="6455833"/>
            <a:ext cx="12192000" cy="40216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1005751" y="6455833"/>
            <a:ext cx="1035052" cy="366184"/>
          </a:xfrm>
          <a:prstGeom prst="rect">
            <a:avLst/>
          </a:prstGeom>
          <a:noFill/>
        </p:spPr>
        <p:txBody>
          <a:bodyPr vert="horz" lIns="0" tIns="0" rIns="0" bIns="0" rtlCol="0" anchor="ctr"/>
          <a:lstStyle>
            <a:lvl1pPr algn="r" eaLnBrk="1" fontAlgn="auto" hangingPunct="1">
              <a:spcBef>
                <a:spcPts val="0"/>
              </a:spcBef>
              <a:spcAft>
                <a:spcPts val="0"/>
              </a:spcAft>
              <a:defRPr sz="1067" smtClean="0">
                <a:solidFill>
                  <a:prstClr val="white"/>
                </a:solidFill>
                <a:latin typeface="+mn-lt"/>
                <a:cs typeface="Intel Clear Light" panose="020B0404020203020204" pitchFamily="34" charset="0"/>
              </a:defRPr>
            </a:lvl1pPr>
          </a:lstStyle>
          <a:p>
            <a:pPr>
              <a:defRPr/>
            </a:pPr>
            <a:fld id="{DF0FA023-841D-47B3-AE6B-50C14C5C7150}" type="slidenum">
              <a:rPr lang="en-US"/>
              <a:pPr>
                <a:defRPr/>
              </a:pPr>
              <a:t>‹#›</a:t>
            </a:fld>
            <a:endParaRPr lang="en-US" dirty="0"/>
          </a:p>
        </p:txBody>
      </p:sp>
      <p:sp>
        <p:nvSpPr>
          <p:cNvPr id="14" name="TextBox 13"/>
          <p:cNvSpPr txBox="1"/>
          <p:nvPr userDrawn="1"/>
        </p:nvSpPr>
        <p:spPr>
          <a:xfrm>
            <a:off x="2290354" y="6506775"/>
            <a:ext cx="9901646" cy="338554"/>
          </a:xfrm>
          <a:prstGeom prst="rect">
            <a:avLst/>
          </a:prstGeom>
          <a:noFill/>
        </p:spPr>
        <p:txBody>
          <a:bodyPr wrap="square" rtlCol="0">
            <a:spAutoFit/>
          </a:bodyPr>
          <a:lstStyle/>
          <a:p>
            <a:r>
              <a:rPr lang="en-US" sz="1600" dirty="0" smtClean="0">
                <a:solidFill>
                  <a:schemeClr val="bg1"/>
                </a:solidFill>
              </a:rPr>
              <a:t>A Multi-perspective approach to IC power grid development for 7nm based designs</a:t>
            </a:r>
            <a:endParaRPr lang="en-US" sz="1600" dirty="0">
              <a:solidFill>
                <a:schemeClr val="bg1"/>
              </a:solidFill>
            </a:endParaRPr>
          </a:p>
        </p:txBody>
      </p:sp>
      <p:sp>
        <p:nvSpPr>
          <p:cNvPr id="9" name="TextBox 8"/>
          <p:cNvSpPr txBox="1"/>
          <p:nvPr userDrawn="1"/>
        </p:nvSpPr>
        <p:spPr>
          <a:xfrm>
            <a:off x="84667" y="6510863"/>
            <a:ext cx="1524000" cy="276999"/>
          </a:xfrm>
          <a:prstGeom prst="rect">
            <a:avLst/>
          </a:prstGeom>
          <a:noFill/>
        </p:spPr>
        <p:txBody>
          <a:bodyPr wrap="square" rtlCol="0">
            <a:spAutoFit/>
          </a:bodyPr>
          <a:lstStyle/>
          <a:p>
            <a:r>
              <a:rPr lang="en-US" sz="1200" b="1" dirty="0" smtClean="0">
                <a:solidFill>
                  <a:schemeClr val="bg1"/>
                </a:solidFill>
                <a:cs typeface="Neo Sans Intel"/>
              </a:rPr>
              <a:t>DAC2019</a:t>
            </a:r>
          </a:p>
        </p:txBody>
      </p:sp>
    </p:spTree>
    <p:extLst>
      <p:ext uri="{BB962C8B-B14F-4D97-AF65-F5344CB8AC3E}">
        <p14:creationId xmlns:p14="http://schemas.microsoft.com/office/powerpoint/2010/main" val="12957115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Lst>
  <p:timing>
    <p:tnLst>
      <p:par>
        <p:cTn id="1" dur="indefinite" restart="never" nodeType="tmRoot"/>
      </p:par>
    </p:tnLst>
  </p:timing>
  <p:hf hdr="0" dt="0"/>
  <p:txStyles>
    <p:titleStyle>
      <a:lvl1pPr algn="l" defTabSz="609585" rtl="0" eaLnBrk="1" fontAlgn="base" hangingPunct="1">
        <a:spcBef>
          <a:spcPct val="0"/>
        </a:spcBef>
        <a:spcAft>
          <a:spcPct val="0"/>
        </a:spcAft>
        <a:defRPr sz="3733" b="1" kern="1200">
          <a:solidFill>
            <a:schemeClr val="accent1"/>
          </a:solidFill>
          <a:latin typeface="Calibri" panose="020F0502020204030204" pitchFamily="34" charset="0"/>
          <a:ea typeface="+mj-ea"/>
          <a:cs typeface="Calibri" panose="020F0502020204030204" pitchFamily="34" charset="0"/>
        </a:defRPr>
      </a:lvl1pPr>
      <a:lvl2pPr algn="l" defTabSz="609585" rtl="0" eaLnBrk="1" fontAlgn="base" hangingPunct="1">
        <a:spcBef>
          <a:spcPct val="0"/>
        </a:spcBef>
        <a:spcAft>
          <a:spcPct val="0"/>
        </a:spcAft>
        <a:defRPr sz="3733">
          <a:solidFill>
            <a:schemeClr val="accent1"/>
          </a:solidFill>
          <a:latin typeface="Intel Clear Light" panose="020B0404020203020204" pitchFamily="34" charset="0"/>
        </a:defRPr>
      </a:lvl2pPr>
      <a:lvl3pPr algn="l" defTabSz="609585" rtl="0" eaLnBrk="1" fontAlgn="base" hangingPunct="1">
        <a:spcBef>
          <a:spcPct val="0"/>
        </a:spcBef>
        <a:spcAft>
          <a:spcPct val="0"/>
        </a:spcAft>
        <a:defRPr sz="3733">
          <a:solidFill>
            <a:schemeClr val="accent1"/>
          </a:solidFill>
          <a:latin typeface="Intel Clear Light" panose="020B0404020203020204" pitchFamily="34" charset="0"/>
        </a:defRPr>
      </a:lvl3pPr>
      <a:lvl4pPr algn="l" defTabSz="609585" rtl="0" eaLnBrk="1" fontAlgn="base" hangingPunct="1">
        <a:spcBef>
          <a:spcPct val="0"/>
        </a:spcBef>
        <a:spcAft>
          <a:spcPct val="0"/>
        </a:spcAft>
        <a:defRPr sz="3733">
          <a:solidFill>
            <a:schemeClr val="accent1"/>
          </a:solidFill>
          <a:latin typeface="Intel Clear Light" panose="020B0404020203020204" pitchFamily="34" charset="0"/>
        </a:defRPr>
      </a:lvl4pPr>
      <a:lvl5pPr algn="l" defTabSz="609585" rtl="0" eaLnBrk="1" fontAlgn="base" hangingPunct="1">
        <a:spcBef>
          <a:spcPct val="0"/>
        </a:spcBef>
        <a:spcAft>
          <a:spcPct val="0"/>
        </a:spcAft>
        <a:defRPr sz="3733">
          <a:solidFill>
            <a:schemeClr val="accent1"/>
          </a:solidFill>
          <a:latin typeface="Intel Clear Light" panose="020B0404020203020204" pitchFamily="34" charset="0"/>
        </a:defRPr>
      </a:lvl5pPr>
      <a:lvl6pPr marL="609585" algn="l" defTabSz="609585" rtl="0" eaLnBrk="1" fontAlgn="base" hangingPunct="1">
        <a:spcBef>
          <a:spcPct val="0"/>
        </a:spcBef>
        <a:spcAft>
          <a:spcPct val="0"/>
        </a:spcAft>
        <a:defRPr sz="3733">
          <a:solidFill>
            <a:schemeClr val="accent1"/>
          </a:solidFill>
          <a:latin typeface="Intel Clear Light" panose="020B0404020203020204" pitchFamily="34" charset="0"/>
        </a:defRPr>
      </a:lvl6pPr>
      <a:lvl7pPr marL="1219170" algn="l" defTabSz="609585" rtl="0" eaLnBrk="1" fontAlgn="base" hangingPunct="1">
        <a:spcBef>
          <a:spcPct val="0"/>
        </a:spcBef>
        <a:spcAft>
          <a:spcPct val="0"/>
        </a:spcAft>
        <a:defRPr sz="3733">
          <a:solidFill>
            <a:schemeClr val="accent1"/>
          </a:solidFill>
          <a:latin typeface="Intel Clear Light" panose="020B0404020203020204" pitchFamily="34" charset="0"/>
        </a:defRPr>
      </a:lvl7pPr>
      <a:lvl8pPr marL="1828754" algn="l" defTabSz="609585" rtl="0" eaLnBrk="1" fontAlgn="base" hangingPunct="1">
        <a:spcBef>
          <a:spcPct val="0"/>
        </a:spcBef>
        <a:spcAft>
          <a:spcPct val="0"/>
        </a:spcAft>
        <a:defRPr sz="3733">
          <a:solidFill>
            <a:schemeClr val="accent1"/>
          </a:solidFill>
          <a:latin typeface="Intel Clear Light" panose="020B0404020203020204" pitchFamily="34" charset="0"/>
        </a:defRPr>
      </a:lvl8pPr>
      <a:lvl9pPr marL="2438339" algn="l" defTabSz="609585" rtl="0" eaLnBrk="1" fontAlgn="base" hangingPunct="1">
        <a:spcBef>
          <a:spcPct val="0"/>
        </a:spcBef>
        <a:spcAft>
          <a:spcPct val="0"/>
        </a:spcAft>
        <a:defRPr sz="3733">
          <a:solidFill>
            <a:schemeClr val="accent1"/>
          </a:solidFill>
          <a:latin typeface="Intel Clear Light" panose="020B0404020203020204" pitchFamily="34" charset="0"/>
        </a:defRPr>
      </a:lvl9pPr>
    </p:titleStyle>
    <p:bodyStyle>
      <a:lvl1pPr algn="l" defTabSz="609585" rtl="0" eaLnBrk="1" fontAlgn="base" hangingPunct="1">
        <a:spcBef>
          <a:spcPts val="1600"/>
        </a:spcBef>
        <a:spcAft>
          <a:spcPct val="0"/>
        </a:spcAft>
        <a:buFont typeface="Wingdings" panose="05000000000000000000" pitchFamily="2" charset="2"/>
        <a:defRPr kern="1200">
          <a:solidFill>
            <a:srgbClr val="0071C5"/>
          </a:solidFill>
          <a:latin typeface="+mn-lt"/>
          <a:ea typeface="+mn-ea"/>
          <a:cs typeface="Intel Clear" panose="020B0604020203020204" pitchFamily="34" charset="0"/>
        </a:defRPr>
      </a:lvl1pPr>
      <a:lvl2pPr marL="300559" indent="-300559" algn="l" defTabSz="609585" rtl="0" eaLnBrk="1" fontAlgn="base" hangingPunct="1">
        <a:spcBef>
          <a:spcPts val="1600"/>
        </a:spcBef>
        <a:spcAft>
          <a:spcPct val="0"/>
        </a:spcAft>
        <a:buFont typeface="Wingdings" panose="05000000000000000000" pitchFamily="2" charset="2"/>
        <a:buChar char="§"/>
        <a:defRPr sz="2133" kern="1200">
          <a:solidFill>
            <a:schemeClr val="tx2"/>
          </a:solidFill>
          <a:latin typeface="+mn-lt"/>
          <a:ea typeface="+mn-ea"/>
          <a:cs typeface="Intel Clear" panose="020B0604020203020204" pitchFamily="34" charset="0"/>
        </a:defRPr>
      </a:lvl2pPr>
      <a:lvl3pPr marL="761981" indent="-304792" algn="l" defTabSz="609585" rtl="0" eaLnBrk="1" fontAlgn="base" hangingPunct="1">
        <a:spcBef>
          <a:spcPts val="1067"/>
        </a:spcBef>
        <a:spcAft>
          <a:spcPct val="0"/>
        </a:spcAft>
        <a:buFont typeface="Wingdings" panose="05000000000000000000" pitchFamily="2" charset="2"/>
        <a:buChar char="§"/>
        <a:defRPr sz="2133" kern="1200">
          <a:solidFill>
            <a:schemeClr val="tx2"/>
          </a:solidFill>
          <a:latin typeface="+mn-lt"/>
          <a:ea typeface="+mn-ea"/>
          <a:cs typeface="Intel Clear" panose="020B0604020203020204" pitchFamily="34" charset="0"/>
        </a:defRPr>
      </a:lvl3pPr>
      <a:lvl4pPr marL="1293252" indent="-304792" algn="l" defTabSz="609585" rtl="0" eaLnBrk="1" fontAlgn="base" hangingPunct="1">
        <a:spcBef>
          <a:spcPct val="20000"/>
        </a:spcBef>
        <a:spcAft>
          <a:spcPct val="0"/>
        </a:spcAft>
        <a:buFont typeface="Arial" panose="020B0604020202020204" pitchFamily="34" charset="0"/>
        <a:buChar char="–"/>
        <a:defRPr sz="1867" kern="1200">
          <a:solidFill>
            <a:schemeClr val="tx2"/>
          </a:solidFill>
          <a:latin typeface="+mn-lt"/>
          <a:ea typeface="+mn-ea"/>
          <a:cs typeface="Intel Clear" panose="020B0604020203020204" pitchFamily="34" charset="0"/>
        </a:defRPr>
      </a:lvl4pPr>
      <a:lvl5pPr marL="1758907" indent="-304792" algn="l" defTabSz="609585" rtl="0" eaLnBrk="1" fontAlgn="base" hangingPunct="1">
        <a:spcBef>
          <a:spcPct val="20000"/>
        </a:spcBef>
        <a:spcAft>
          <a:spcPct val="0"/>
        </a:spcAft>
        <a:buFont typeface="Intel Clear" panose="020B0604020203020204" pitchFamily="34" charset="0"/>
        <a:buChar char="–"/>
        <a:defRPr sz="1867" kern="1200">
          <a:solidFill>
            <a:schemeClr val="tx2"/>
          </a:solidFill>
          <a:latin typeface="+mn-lt"/>
          <a:ea typeface="+mn-ea"/>
          <a:cs typeface="Intel Clear" panose="020B0604020203020204" pitchFamily="34" charset="0"/>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
          <p:cNvPicPr>
            <a:picLocks noChangeAspect="1"/>
          </p:cNvPicPr>
          <p:nvPr/>
        </p:nvPicPr>
        <p:blipFill>
          <a:blip r:embed="rId119">
            <a:extLst>
              <a:ext uri="{28A0092B-C50C-407E-A947-70E740481C1C}">
                <a14:useLocalDpi xmlns:a14="http://schemas.microsoft.com/office/drawing/2010/main" val="0"/>
              </a:ext>
            </a:extLst>
          </a:blip>
          <a:srcRect t="17995"/>
          <a:stretch>
            <a:fillRect/>
          </a:stretch>
        </p:blipFill>
        <p:spPr bwMode="auto">
          <a:xfrm>
            <a:off x="0" y="6364818"/>
            <a:ext cx="12192000" cy="49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itle Placeholder 1"/>
          <p:cNvSpPr>
            <a:spLocks noGrp="1"/>
          </p:cNvSpPr>
          <p:nvPr>
            <p:ph type="title"/>
          </p:nvPr>
        </p:nvSpPr>
        <p:spPr bwMode="auto">
          <a:xfrm>
            <a:off x="607484" y="412751"/>
            <a:ext cx="10972800" cy="115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28pt Intel Clear Headline</a:t>
            </a:r>
          </a:p>
        </p:txBody>
      </p:sp>
      <p:sp>
        <p:nvSpPr>
          <p:cNvPr id="3076" name="Text Placeholder 2"/>
          <p:cNvSpPr>
            <a:spLocks noGrp="1"/>
          </p:cNvSpPr>
          <p:nvPr>
            <p:ph type="body" idx="1"/>
          </p:nvPr>
        </p:nvSpPr>
        <p:spPr bwMode="auto">
          <a:xfrm>
            <a:off x="607484" y="1604434"/>
            <a:ext cx="10970683" cy="456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18pt Intel Clear body text</a:t>
            </a:r>
          </a:p>
          <a:p>
            <a:pPr lvl="1"/>
            <a:r>
              <a:rPr lang="en-US" altLang="en-US" smtClean="0"/>
              <a:t>16pt Intel Clear bullet one</a:t>
            </a:r>
          </a:p>
          <a:p>
            <a:pPr lvl="2"/>
            <a:r>
              <a:rPr lang="en-US" altLang="en-US" smtClean="0"/>
              <a:t>16pt Intel Clear sub-bullet</a:t>
            </a:r>
          </a:p>
          <a:p>
            <a:pPr lvl="3"/>
            <a:r>
              <a:rPr lang="en-US" altLang="en-US" smtClean="0"/>
              <a:t>14pt Intel Clear fourth level</a:t>
            </a:r>
          </a:p>
          <a:p>
            <a:pPr lvl="4"/>
            <a:r>
              <a:rPr lang="en-US" altLang="en-US" smtClean="0"/>
              <a:t>14pt Intel Clear fifth level</a:t>
            </a:r>
          </a:p>
        </p:txBody>
      </p:sp>
      <p:pic>
        <p:nvPicPr>
          <p:cNvPr id="3077" name="Picture 2" descr="\\.psf\Home\Desktop\Intel.png"/>
          <p:cNvPicPr>
            <a:picLocks noChangeAspect="1" noChangeArrowheads="1"/>
          </p:cNvPicPr>
          <p:nvPr/>
        </p:nvPicPr>
        <p:blipFill>
          <a:blip r:embed="rId120">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Slide Number Placeholder 5"/>
          <p:cNvSpPr>
            <a:spLocks noGrp="1"/>
          </p:cNvSpPr>
          <p:nvPr>
            <p:ph type="sldNum" sz="quarter" idx="4"/>
          </p:nvPr>
        </p:nvSpPr>
        <p:spPr>
          <a:xfrm>
            <a:off x="9163051" y="6432551"/>
            <a:ext cx="2844800" cy="364067"/>
          </a:xfrm>
          <a:prstGeom prst="rect">
            <a:avLst/>
          </a:prstGeom>
        </p:spPr>
        <p:txBody>
          <a:bodyPr vert="horz" lIns="0" tIns="0" rIns="0" bIns="0" rtlCol="0" anchor="ctr"/>
          <a:lstStyle>
            <a:lvl1pPr algn="r" defTabSz="609507" eaLnBrk="1" fontAlgn="auto" hangingPunct="1">
              <a:spcBef>
                <a:spcPts val="0"/>
              </a:spcBef>
              <a:spcAft>
                <a:spcPts val="0"/>
              </a:spcAft>
              <a:defRPr sz="1067" smtClean="0">
                <a:solidFill>
                  <a:prstClr val="white"/>
                </a:solidFill>
                <a:latin typeface="+mn-lt"/>
                <a:cs typeface="Intel Clear"/>
              </a:defRPr>
            </a:lvl1pPr>
          </a:lstStyle>
          <a:p>
            <a:pPr>
              <a:defRPr/>
            </a:pPr>
            <a:fld id="{4B6AFE21-D349-4773-9CB4-BF6E31719D9D}" type="slidenum">
              <a:rPr lang="en-US"/>
              <a:pPr>
                <a:defRPr/>
              </a:pPr>
              <a:t>‹#›</a:t>
            </a:fld>
            <a:endParaRPr lang="en-US" dirty="0"/>
          </a:p>
        </p:txBody>
      </p:sp>
      <p:sp>
        <p:nvSpPr>
          <p:cNvPr id="3080" name="Rectangle 9"/>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Tree>
    <p:extLst>
      <p:ext uri="{BB962C8B-B14F-4D97-AF65-F5344CB8AC3E}">
        <p14:creationId xmlns:p14="http://schemas.microsoft.com/office/powerpoint/2010/main" val="1598823011"/>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 id="2147483736" r:id="rId18"/>
    <p:sldLayoutId id="2147483737" r:id="rId19"/>
    <p:sldLayoutId id="2147483738" r:id="rId20"/>
    <p:sldLayoutId id="2147483739" r:id="rId21"/>
    <p:sldLayoutId id="2147483740" r:id="rId22"/>
    <p:sldLayoutId id="2147483741" r:id="rId23"/>
    <p:sldLayoutId id="2147483742" r:id="rId24"/>
    <p:sldLayoutId id="2147483743" r:id="rId25"/>
    <p:sldLayoutId id="2147483744" r:id="rId26"/>
    <p:sldLayoutId id="2147483745" r:id="rId27"/>
    <p:sldLayoutId id="2147483746" r:id="rId28"/>
    <p:sldLayoutId id="2147483747" r:id="rId29"/>
    <p:sldLayoutId id="2147483748" r:id="rId30"/>
    <p:sldLayoutId id="2147483749" r:id="rId31"/>
    <p:sldLayoutId id="2147483750" r:id="rId32"/>
    <p:sldLayoutId id="2147483751" r:id="rId33"/>
    <p:sldLayoutId id="2147483752" r:id="rId34"/>
    <p:sldLayoutId id="2147483753" r:id="rId35"/>
    <p:sldLayoutId id="2147483754" r:id="rId36"/>
    <p:sldLayoutId id="2147483755" r:id="rId37"/>
    <p:sldLayoutId id="2147483756" r:id="rId38"/>
    <p:sldLayoutId id="2147483757" r:id="rId39"/>
    <p:sldLayoutId id="2147483758" r:id="rId40"/>
    <p:sldLayoutId id="2147483759" r:id="rId41"/>
    <p:sldLayoutId id="2147483760" r:id="rId42"/>
    <p:sldLayoutId id="2147483761" r:id="rId43"/>
    <p:sldLayoutId id="2147483762" r:id="rId44"/>
    <p:sldLayoutId id="2147483763" r:id="rId45"/>
    <p:sldLayoutId id="2147483764" r:id="rId46"/>
    <p:sldLayoutId id="2147483765" r:id="rId47"/>
    <p:sldLayoutId id="2147483766" r:id="rId48"/>
    <p:sldLayoutId id="2147483767" r:id="rId49"/>
    <p:sldLayoutId id="2147483768" r:id="rId50"/>
    <p:sldLayoutId id="2147483769" r:id="rId51"/>
    <p:sldLayoutId id="2147483770" r:id="rId52"/>
    <p:sldLayoutId id="2147483771" r:id="rId53"/>
    <p:sldLayoutId id="2147483772" r:id="rId54"/>
    <p:sldLayoutId id="2147483773" r:id="rId55"/>
    <p:sldLayoutId id="2147483774" r:id="rId56"/>
    <p:sldLayoutId id="2147483775" r:id="rId57"/>
    <p:sldLayoutId id="2147483776" r:id="rId58"/>
    <p:sldLayoutId id="2147483777" r:id="rId59"/>
    <p:sldLayoutId id="2147483778" r:id="rId60"/>
    <p:sldLayoutId id="2147483779" r:id="rId61"/>
    <p:sldLayoutId id="2147483780" r:id="rId62"/>
    <p:sldLayoutId id="2147483781" r:id="rId63"/>
    <p:sldLayoutId id="2147483782" r:id="rId64"/>
    <p:sldLayoutId id="2147483783" r:id="rId65"/>
    <p:sldLayoutId id="2147483784" r:id="rId66"/>
    <p:sldLayoutId id="2147483785" r:id="rId67"/>
    <p:sldLayoutId id="2147483786" r:id="rId68"/>
    <p:sldLayoutId id="2147483787" r:id="rId69"/>
    <p:sldLayoutId id="2147483788" r:id="rId70"/>
    <p:sldLayoutId id="2147483789" r:id="rId71"/>
    <p:sldLayoutId id="2147483790" r:id="rId72"/>
    <p:sldLayoutId id="2147483791" r:id="rId73"/>
    <p:sldLayoutId id="2147483792" r:id="rId74"/>
    <p:sldLayoutId id="2147483793" r:id="rId75"/>
    <p:sldLayoutId id="2147483794" r:id="rId76"/>
    <p:sldLayoutId id="2147483795" r:id="rId77"/>
    <p:sldLayoutId id="2147483796" r:id="rId78"/>
    <p:sldLayoutId id="2147483797" r:id="rId79"/>
    <p:sldLayoutId id="2147483798" r:id="rId80"/>
    <p:sldLayoutId id="2147483799" r:id="rId81"/>
    <p:sldLayoutId id="2147483800" r:id="rId82"/>
    <p:sldLayoutId id="2147483801" r:id="rId83"/>
    <p:sldLayoutId id="2147483802" r:id="rId84"/>
    <p:sldLayoutId id="2147483803" r:id="rId85"/>
    <p:sldLayoutId id="2147483804" r:id="rId86"/>
    <p:sldLayoutId id="2147483805" r:id="rId87"/>
    <p:sldLayoutId id="2147483806" r:id="rId88"/>
    <p:sldLayoutId id="2147483807" r:id="rId89"/>
    <p:sldLayoutId id="2147483808" r:id="rId90"/>
    <p:sldLayoutId id="2147483809" r:id="rId91"/>
    <p:sldLayoutId id="2147483810" r:id="rId92"/>
    <p:sldLayoutId id="2147483811" r:id="rId93"/>
    <p:sldLayoutId id="2147483812" r:id="rId94"/>
    <p:sldLayoutId id="2147483813" r:id="rId95"/>
    <p:sldLayoutId id="2147483814" r:id="rId96"/>
    <p:sldLayoutId id="2147483815" r:id="rId97"/>
    <p:sldLayoutId id="2147483816" r:id="rId98"/>
    <p:sldLayoutId id="2147483817" r:id="rId99"/>
    <p:sldLayoutId id="2147483818" r:id="rId100"/>
    <p:sldLayoutId id="2147483819" r:id="rId101"/>
    <p:sldLayoutId id="2147483820" r:id="rId102"/>
    <p:sldLayoutId id="2147483821" r:id="rId103"/>
    <p:sldLayoutId id="2147483822" r:id="rId104"/>
    <p:sldLayoutId id="2147483823" r:id="rId105"/>
    <p:sldLayoutId id="2147483824" r:id="rId106"/>
    <p:sldLayoutId id="2147483825" r:id="rId107"/>
    <p:sldLayoutId id="2147483826" r:id="rId108"/>
    <p:sldLayoutId id="2147483827" r:id="rId109"/>
    <p:sldLayoutId id="2147483828" r:id="rId110"/>
    <p:sldLayoutId id="2147483829" r:id="rId111"/>
    <p:sldLayoutId id="2147483830" r:id="rId112"/>
    <p:sldLayoutId id="2147483831" r:id="rId113"/>
    <p:sldLayoutId id="2147483832" r:id="rId114"/>
    <p:sldLayoutId id="2147483833" r:id="rId115"/>
    <p:sldLayoutId id="2147483834" r:id="rId116"/>
    <p:sldLayoutId id="2147483835" r:id="rId117"/>
  </p:sldLayoutIdLst>
  <p:timing>
    <p:tnLst>
      <p:par>
        <p:cTn id="1" dur="indefinite" restart="never" nodeType="tmRoot"/>
      </p:par>
    </p:tnLst>
  </p:timing>
  <p:hf hdr="0" ftr="0" dt="0"/>
  <p:txStyles>
    <p:titleStyle>
      <a:lvl1pPr algn="l" defTabSz="607469" rtl="0" eaLnBrk="1" fontAlgn="base" hangingPunct="1">
        <a:spcBef>
          <a:spcPct val="0"/>
        </a:spcBef>
        <a:spcAft>
          <a:spcPct val="0"/>
        </a:spcAft>
        <a:defRPr sz="5867" kern="1200">
          <a:solidFill>
            <a:schemeClr val="tx2"/>
          </a:solidFill>
          <a:latin typeface="Intel Clear Pro" panose="020B0804020202060201" pitchFamily="34" charset="0"/>
          <a:ea typeface="Intel Clear Pro" panose="020B0804020202060201" pitchFamily="34" charset="0"/>
          <a:cs typeface="Intel Clear Pro" panose="020B0804020202060201" pitchFamily="34" charset="0"/>
        </a:defRPr>
      </a:lvl1pPr>
      <a:lvl2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2pPr>
      <a:lvl3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3pPr>
      <a:lvl4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4pPr>
      <a:lvl5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5pPr>
      <a:lvl6pPr marL="609585"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6pPr>
      <a:lvl7pPr marL="1219170"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7pPr>
      <a:lvl8pPr marL="1828754"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8pPr>
      <a:lvl9pPr marL="2438339"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9pPr>
    </p:titleStyle>
    <p:bodyStyle>
      <a:lvl1pPr algn="l" defTabSz="607469" rtl="0" eaLnBrk="1" fontAlgn="base" hangingPunct="1">
        <a:spcBef>
          <a:spcPts val="1600"/>
        </a:spcBef>
        <a:spcAft>
          <a:spcPct val="0"/>
        </a:spcAft>
        <a:buFont typeface="Wingdings" panose="05000000000000000000" pitchFamily="2" charset="2"/>
        <a:defRPr kern="1200">
          <a:solidFill>
            <a:schemeClr val="tx2"/>
          </a:solidFill>
          <a:latin typeface="+mn-lt"/>
          <a:ea typeface="+mn-ea"/>
          <a:cs typeface="Intel Clear" panose="020B0604020203020204" pitchFamily="34" charset="0"/>
        </a:defRPr>
      </a:lvl1pPr>
      <a:lvl2pPr marL="298443" indent="-298443" algn="l" defTabSz="607469" rtl="0" eaLnBrk="1" fontAlgn="base" hangingPunct="1">
        <a:spcBef>
          <a:spcPts val="1600"/>
        </a:spcBef>
        <a:spcAft>
          <a:spcPct val="0"/>
        </a:spcAft>
        <a:buFont typeface="Wingdings" panose="05000000000000000000" pitchFamily="2" charset="2"/>
        <a:buChar char="§"/>
        <a:defRPr sz="2133" kern="1200">
          <a:solidFill>
            <a:schemeClr val="tx2"/>
          </a:solidFill>
          <a:latin typeface="+mn-lt"/>
          <a:ea typeface="+mn-ea"/>
          <a:cs typeface="Intel Clear" panose="020B0604020203020204" pitchFamily="34" charset="0"/>
        </a:defRPr>
      </a:lvl2pPr>
      <a:lvl3pPr marL="759865" indent="-302676" algn="l" defTabSz="607469" rtl="0" eaLnBrk="1" fontAlgn="base" hangingPunct="1">
        <a:spcBef>
          <a:spcPts val="1067"/>
        </a:spcBef>
        <a:spcAft>
          <a:spcPct val="0"/>
        </a:spcAft>
        <a:buFont typeface="Intel Clear" panose="020B0604020203020204" pitchFamily="34" charset="0"/>
        <a:buChar char="–"/>
        <a:defRPr sz="2133" kern="1200">
          <a:solidFill>
            <a:schemeClr val="tx2"/>
          </a:solidFill>
          <a:latin typeface="+mn-lt"/>
          <a:ea typeface="+mn-ea"/>
          <a:cs typeface="Intel Clear" panose="020B0604020203020204" pitchFamily="34" charset="0"/>
        </a:defRPr>
      </a:lvl3pPr>
      <a:lvl4pPr marL="1291134" indent="-302676" algn="l" defTabSz="607469" rtl="0" eaLnBrk="1" fontAlgn="base" hangingPunct="1">
        <a:spcBef>
          <a:spcPct val="20000"/>
        </a:spcBef>
        <a:spcAft>
          <a:spcPct val="0"/>
        </a:spcAft>
        <a:buFont typeface="Arial" panose="020B0604020202020204" pitchFamily="34" charset="0"/>
        <a:buChar char="–"/>
        <a:defRPr sz="1867" kern="1200">
          <a:solidFill>
            <a:schemeClr val="tx2"/>
          </a:solidFill>
          <a:latin typeface="+mn-lt"/>
          <a:ea typeface="+mn-ea"/>
          <a:cs typeface="Intel Clear" panose="020B0604020203020204" pitchFamily="34" charset="0"/>
        </a:defRPr>
      </a:lvl4pPr>
      <a:lvl5pPr marL="1756789" indent="-302676" algn="l" defTabSz="607469" rtl="0" eaLnBrk="1" fontAlgn="base" hangingPunct="1">
        <a:spcBef>
          <a:spcPct val="20000"/>
        </a:spcBef>
        <a:spcAft>
          <a:spcPct val="0"/>
        </a:spcAft>
        <a:buFont typeface="Intel Clear" panose="020B0604020203020204" pitchFamily="34" charset="0"/>
        <a:buChar char="–"/>
        <a:defRPr sz="1867" kern="1200">
          <a:solidFill>
            <a:schemeClr val="tx2"/>
          </a:solidFill>
          <a:latin typeface="+mn-lt"/>
          <a:ea typeface="+mn-ea"/>
          <a:cs typeface="Intel Clear" panose="020B0604020203020204" pitchFamily="34" charset="0"/>
        </a:defRPr>
      </a:lvl5pPr>
      <a:lvl6pPr marL="3352296" indent="-304752" algn="l" defTabSz="609507" rtl="0" eaLnBrk="1" latinLnBrk="0" hangingPunct="1">
        <a:spcBef>
          <a:spcPct val="20000"/>
        </a:spcBef>
        <a:buFont typeface="Arial"/>
        <a:buChar char="•"/>
        <a:defRPr sz="2667" kern="1200">
          <a:solidFill>
            <a:schemeClr val="tx1"/>
          </a:solidFill>
          <a:latin typeface="+mn-lt"/>
          <a:ea typeface="+mn-ea"/>
          <a:cs typeface="+mn-cs"/>
        </a:defRPr>
      </a:lvl6pPr>
      <a:lvl7pPr marL="3961808" indent="-304752" algn="l" defTabSz="609507" rtl="0" eaLnBrk="1" latinLnBrk="0" hangingPunct="1">
        <a:spcBef>
          <a:spcPct val="20000"/>
        </a:spcBef>
        <a:buFont typeface="Arial"/>
        <a:buChar char="•"/>
        <a:defRPr sz="2667" kern="1200">
          <a:solidFill>
            <a:schemeClr val="tx1"/>
          </a:solidFill>
          <a:latin typeface="+mn-lt"/>
          <a:ea typeface="+mn-ea"/>
          <a:cs typeface="+mn-cs"/>
        </a:defRPr>
      </a:lvl7pPr>
      <a:lvl8pPr marL="4571316" indent="-304752" algn="l" defTabSz="609507" rtl="0" eaLnBrk="1" latinLnBrk="0" hangingPunct="1">
        <a:spcBef>
          <a:spcPct val="20000"/>
        </a:spcBef>
        <a:buFont typeface="Arial"/>
        <a:buChar char="•"/>
        <a:defRPr sz="2667" kern="1200">
          <a:solidFill>
            <a:schemeClr val="tx1"/>
          </a:solidFill>
          <a:latin typeface="+mn-lt"/>
          <a:ea typeface="+mn-ea"/>
          <a:cs typeface="+mn-cs"/>
        </a:defRPr>
      </a:lvl8pPr>
      <a:lvl9pPr marL="5180824" indent="-304752" algn="l" defTabSz="609507"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07" rtl="0" eaLnBrk="1" latinLnBrk="0" hangingPunct="1">
        <a:defRPr sz="2400" kern="1200">
          <a:solidFill>
            <a:schemeClr val="tx1"/>
          </a:solidFill>
          <a:latin typeface="+mn-lt"/>
          <a:ea typeface="+mn-ea"/>
          <a:cs typeface="+mn-cs"/>
        </a:defRPr>
      </a:lvl1pPr>
      <a:lvl2pPr marL="609507" algn="l" defTabSz="609507" rtl="0" eaLnBrk="1" latinLnBrk="0" hangingPunct="1">
        <a:defRPr sz="2400" kern="1200">
          <a:solidFill>
            <a:schemeClr val="tx1"/>
          </a:solidFill>
          <a:latin typeface="+mn-lt"/>
          <a:ea typeface="+mn-ea"/>
          <a:cs typeface="+mn-cs"/>
        </a:defRPr>
      </a:lvl2pPr>
      <a:lvl3pPr marL="1219020" algn="l" defTabSz="609507" rtl="0" eaLnBrk="1" latinLnBrk="0" hangingPunct="1">
        <a:defRPr sz="2400" kern="1200">
          <a:solidFill>
            <a:schemeClr val="tx1"/>
          </a:solidFill>
          <a:latin typeface="+mn-lt"/>
          <a:ea typeface="+mn-ea"/>
          <a:cs typeface="+mn-cs"/>
        </a:defRPr>
      </a:lvl3pPr>
      <a:lvl4pPr marL="1828528" algn="l" defTabSz="609507" rtl="0" eaLnBrk="1" latinLnBrk="0" hangingPunct="1">
        <a:defRPr sz="2400" kern="1200">
          <a:solidFill>
            <a:schemeClr val="tx1"/>
          </a:solidFill>
          <a:latin typeface="+mn-lt"/>
          <a:ea typeface="+mn-ea"/>
          <a:cs typeface="+mn-cs"/>
        </a:defRPr>
      </a:lvl4pPr>
      <a:lvl5pPr marL="2438038" algn="l" defTabSz="609507" rtl="0" eaLnBrk="1" latinLnBrk="0" hangingPunct="1">
        <a:defRPr sz="2400" kern="1200">
          <a:solidFill>
            <a:schemeClr val="tx1"/>
          </a:solidFill>
          <a:latin typeface="+mn-lt"/>
          <a:ea typeface="+mn-ea"/>
          <a:cs typeface="+mn-cs"/>
        </a:defRPr>
      </a:lvl5pPr>
      <a:lvl6pPr marL="3047544" algn="l" defTabSz="609507" rtl="0" eaLnBrk="1" latinLnBrk="0" hangingPunct="1">
        <a:defRPr sz="2400" kern="1200">
          <a:solidFill>
            <a:schemeClr val="tx1"/>
          </a:solidFill>
          <a:latin typeface="+mn-lt"/>
          <a:ea typeface="+mn-ea"/>
          <a:cs typeface="+mn-cs"/>
        </a:defRPr>
      </a:lvl6pPr>
      <a:lvl7pPr marL="3657051" algn="l" defTabSz="609507" rtl="0" eaLnBrk="1" latinLnBrk="0" hangingPunct="1">
        <a:defRPr sz="2400" kern="1200">
          <a:solidFill>
            <a:schemeClr val="tx1"/>
          </a:solidFill>
          <a:latin typeface="+mn-lt"/>
          <a:ea typeface="+mn-ea"/>
          <a:cs typeface="+mn-cs"/>
        </a:defRPr>
      </a:lvl7pPr>
      <a:lvl8pPr marL="4266560" algn="l" defTabSz="609507" rtl="0" eaLnBrk="1" latinLnBrk="0" hangingPunct="1">
        <a:defRPr sz="2400" kern="1200">
          <a:solidFill>
            <a:schemeClr val="tx1"/>
          </a:solidFill>
          <a:latin typeface="+mn-lt"/>
          <a:ea typeface="+mn-ea"/>
          <a:cs typeface="+mn-cs"/>
        </a:defRPr>
      </a:lvl8pPr>
      <a:lvl9pPr marL="4876069" algn="l" defTabSz="609507"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8"/>
          <p:cNvPicPr>
            <a:picLocks noChangeAspect="1"/>
          </p:cNvPicPr>
          <p:nvPr/>
        </p:nvPicPr>
        <p:blipFill>
          <a:blip r:embed="rId28">
            <a:extLst>
              <a:ext uri="{28A0092B-C50C-407E-A947-70E740481C1C}">
                <a14:useLocalDpi xmlns:a14="http://schemas.microsoft.com/office/drawing/2010/main" val="0"/>
              </a:ext>
            </a:extLst>
          </a:blip>
          <a:srcRect t="17995"/>
          <a:stretch>
            <a:fillRect/>
          </a:stretch>
        </p:blipFill>
        <p:spPr bwMode="auto">
          <a:xfrm>
            <a:off x="0" y="6500284"/>
            <a:ext cx="12192000" cy="49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le Placeholder 1"/>
          <p:cNvSpPr>
            <a:spLocks noGrp="1"/>
          </p:cNvSpPr>
          <p:nvPr>
            <p:ph type="title"/>
          </p:nvPr>
        </p:nvSpPr>
        <p:spPr bwMode="auto">
          <a:xfrm>
            <a:off x="607484" y="412751"/>
            <a:ext cx="10972800" cy="115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28pt Intel Clear Headline</a:t>
            </a:r>
          </a:p>
        </p:txBody>
      </p:sp>
      <p:sp>
        <p:nvSpPr>
          <p:cNvPr id="4100" name="Text Placeholder 2"/>
          <p:cNvSpPr>
            <a:spLocks noGrp="1"/>
          </p:cNvSpPr>
          <p:nvPr>
            <p:ph type="body" idx="1"/>
          </p:nvPr>
        </p:nvSpPr>
        <p:spPr bwMode="auto">
          <a:xfrm>
            <a:off x="607484" y="1604434"/>
            <a:ext cx="10970683" cy="456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18pt Intel Clear body text</a:t>
            </a:r>
          </a:p>
          <a:p>
            <a:pPr lvl="1"/>
            <a:r>
              <a:rPr lang="en-US" altLang="en-US" smtClean="0"/>
              <a:t>16pt Intel Clear bullet one</a:t>
            </a:r>
          </a:p>
          <a:p>
            <a:pPr lvl="2"/>
            <a:r>
              <a:rPr lang="en-US" altLang="en-US" smtClean="0"/>
              <a:t>16pt Intel Clear sub-bullet</a:t>
            </a:r>
          </a:p>
          <a:p>
            <a:pPr lvl="3"/>
            <a:r>
              <a:rPr lang="en-US" altLang="en-US" smtClean="0"/>
              <a:t>14pt Intel Clear fourth level</a:t>
            </a:r>
          </a:p>
          <a:p>
            <a:pPr lvl="4"/>
            <a:r>
              <a:rPr lang="en-US" altLang="en-US" smtClean="0"/>
              <a:t>14pt Intel Clear fifth level</a:t>
            </a:r>
          </a:p>
        </p:txBody>
      </p:sp>
      <p:pic>
        <p:nvPicPr>
          <p:cNvPr id="4101" name="Picture 2" descr="\\.psf\Home\Desktop\Intel.pn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Slide Number Placeholder 5"/>
          <p:cNvSpPr>
            <a:spLocks noGrp="1"/>
          </p:cNvSpPr>
          <p:nvPr>
            <p:ph type="sldNum" sz="quarter" idx="4"/>
          </p:nvPr>
        </p:nvSpPr>
        <p:spPr>
          <a:xfrm>
            <a:off x="9163051" y="6432551"/>
            <a:ext cx="2844800" cy="364067"/>
          </a:xfrm>
          <a:prstGeom prst="rect">
            <a:avLst/>
          </a:prstGeom>
        </p:spPr>
        <p:txBody>
          <a:bodyPr vert="horz" lIns="0" tIns="0" rIns="0" bIns="0" rtlCol="0" anchor="ctr"/>
          <a:lstStyle>
            <a:lvl1pPr algn="r" defTabSz="609507" eaLnBrk="1" fontAlgn="auto" hangingPunct="1">
              <a:spcBef>
                <a:spcPts val="0"/>
              </a:spcBef>
              <a:spcAft>
                <a:spcPts val="0"/>
              </a:spcAft>
              <a:defRPr sz="1067" smtClean="0">
                <a:solidFill>
                  <a:prstClr val="white"/>
                </a:solidFill>
                <a:latin typeface="+mn-lt"/>
                <a:cs typeface="Intel Clear"/>
              </a:defRPr>
            </a:lvl1pPr>
          </a:lstStyle>
          <a:p>
            <a:pPr>
              <a:defRPr/>
            </a:pPr>
            <a:fld id="{361D4FC4-6952-4A42-8631-D27F021189C0}" type="slidenum">
              <a:rPr lang="en-US"/>
              <a:pPr>
                <a:defRPr/>
              </a:pPr>
              <a:t>‹#›</a:t>
            </a:fld>
            <a:endParaRPr lang="en-US" dirty="0"/>
          </a:p>
        </p:txBody>
      </p:sp>
      <p:sp>
        <p:nvSpPr>
          <p:cNvPr id="4104" name="Rectangle 9"/>
          <p:cNvSpPr>
            <a:spLocks noChangeArrowheads="1"/>
          </p:cNvSpPr>
          <p:nvPr/>
        </p:nvSpPr>
        <p:spPr bwMode="auto">
          <a:xfrm>
            <a:off x="4052143" y="6597652"/>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Tree>
    <p:extLst>
      <p:ext uri="{BB962C8B-B14F-4D97-AF65-F5344CB8AC3E}">
        <p14:creationId xmlns:p14="http://schemas.microsoft.com/office/powerpoint/2010/main" val="1396346811"/>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 id="2147483860" r:id="rId24"/>
    <p:sldLayoutId id="2147483861" r:id="rId25"/>
    <p:sldLayoutId id="2147483862" r:id="rId26"/>
  </p:sldLayoutIdLst>
  <p:timing>
    <p:tnLst>
      <p:par>
        <p:cTn id="1" dur="indefinite" restart="never" nodeType="tmRoot"/>
      </p:par>
    </p:tnLst>
  </p:timing>
  <p:hf hdr="0" ftr="0" dt="0"/>
  <p:txStyles>
    <p:titleStyle>
      <a:lvl1pPr algn="l" defTabSz="607469" rtl="0" eaLnBrk="1" fontAlgn="base" hangingPunct="1">
        <a:spcBef>
          <a:spcPct val="0"/>
        </a:spcBef>
        <a:spcAft>
          <a:spcPct val="0"/>
        </a:spcAft>
        <a:defRPr sz="5867" kern="1200">
          <a:solidFill>
            <a:schemeClr val="tx2"/>
          </a:solidFill>
          <a:latin typeface="Intel Clear Pro" panose="020B0804020202060201" pitchFamily="34" charset="0"/>
          <a:ea typeface="Intel Clear Pro" panose="020B0804020202060201" pitchFamily="34" charset="0"/>
          <a:cs typeface="Intel Clear Pro" panose="020B0804020202060201" pitchFamily="34" charset="0"/>
        </a:defRPr>
      </a:lvl1pPr>
      <a:lvl2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2pPr>
      <a:lvl3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3pPr>
      <a:lvl4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4pPr>
      <a:lvl5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5pPr>
      <a:lvl6pPr marL="609585"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6pPr>
      <a:lvl7pPr marL="1219170"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7pPr>
      <a:lvl8pPr marL="1828754"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8pPr>
      <a:lvl9pPr marL="2438339"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9pPr>
    </p:titleStyle>
    <p:bodyStyle>
      <a:lvl1pPr algn="l" defTabSz="607469" rtl="0" eaLnBrk="1" fontAlgn="base" hangingPunct="1">
        <a:spcBef>
          <a:spcPts val="1600"/>
        </a:spcBef>
        <a:spcAft>
          <a:spcPct val="0"/>
        </a:spcAft>
        <a:buFont typeface="Wingdings" panose="05000000000000000000" pitchFamily="2" charset="2"/>
        <a:defRPr kern="1200">
          <a:solidFill>
            <a:schemeClr val="tx2"/>
          </a:solidFill>
          <a:latin typeface="+mn-lt"/>
          <a:ea typeface="+mn-ea"/>
          <a:cs typeface="Intel Clear" panose="020B0604020203020204" pitchFamily="34" charset="0"/>
        </a:defRPr>
      </a:lvl1pPr>
      <a:lvl2pPr marL="298443" indent="-298443" algn="l" defTabSz="607469" rtl="0" eaLnBrk="1" fontAlgn="base" hangingPunct="1">
        <a:spcBef>
          <a:spcPts val="1600"/>
        </a:spcBef>
        <a:spcAft>
          <a:spcPct val="0"/>
        </a:spcAft>
        <a:buFont typeface="Wingdings" panose="05000000000000000000" pitchFamily="2" charset="2"/>
        <a:buChar char="§"/>
        <a:defRPr sz="2133" kern="1200">
          <a:solidFill>
            <a:schemeClr val="tx2"/>
          </a:solidFill>
          <a:latin typeface="+mn-lt"/>
          <a:ea typeface="+mn-ea"/>
          <a:cs typeface="Intel Clear" panose="020B0604020203020204" pitchFamily="34" charset="0"/>
        </a:defRPr>
      </a:lvl2pPr>
      <a:lvl3pPr marL="759865" indent="-302676" algn="l" defTabSz="607469" rtl="0" eaLnBrk="1" fontAlgn="base" hangingPunct="1">
        <a:spcBef>
          <a:spcPts val="1067"/>
        </a:spcBef>
        <a:spcAft>
          <a:spcPct val="0"/>
        </a:spcAft>
        <a:buFont typeface="Intel Clear" panose="020B0604020203020204" pitchFamily="34" charset="0"/>
        <a:buChar char="–"/>
        <a:defRPr sz="2133" kern="1200">
          <a:solidFill>
            <a:schemeClr val="tx2"/>
          </a:solidFill>
          <a:latin typeface="+mn-lt"/>
          <a:ea typeface="+mn-ea"/>
          <a:cs typeface="Intel Clear" panose="020B0604020203020204" pitchFamily="34" charset="0"/>
        </a:defRPr>
      </a:lvl3pPr>
      <a:lvl4pPr marL="1291134" indent="-302676" algn="l" defTabSz="607469" rtl="0" eaLnBrk="1" fontAlgn="base" hangingPunct="1">
        <a:spcBef>
          <a:spcPct val="20000"/>
        </a:spcBef>
        <a:spcAft>
          <a:spcPct val="0"/>
        </a:spcAft>
        <a:buFont typeface="Arial" panose="020B0604020202020204" pitchFamily="34" charset="0"/>
        <a:buChar char="–"/>
        <a:defRPr sz="1867" kern="1200">
          <a:solidFill>
            <a:schemeClr val="tx2"/>
          </a:solidFill>
          <a:latin typeface="+mn-lt"/>
          <a:ea typeface="+mn-ea"/>
          <a:cs typeface="Intel Clear" panose="020B0604020203020204" pitchFamily="34" charset="0"/>
        </a:defRPr>
      </a:lvl4pPr>
      <a:lvl5pPr marL="1756789" indent="-302676" algn="l" defTabSz="607469" rtl="0" eaLnBrk="1" fontAlgn="base" hangingPunct="1">
        <a:spcBef>
          <a:spcPct val="20000"/>
        </a:spcBef>
        <a:spcAft>
          <a:spcPct val="0"/>
        </a:spcAft>
        <a:buFont typeface="Intel Clear" panose="020B0604020203020204" pitchFamily="34" charset="0"/>
        <a:buChar char="–"/>
        <a:defRPr sz="1867" kern="1200">
          <a:solidFill>
            <a:schemeClr val="tx2"/>
          </a:solidFill>
          <a:latin typeface="+mn-lt"/>
          <a:ea typeface="+mn-ea"/>
          <a:cs typeface="Intel Clear" panose="020B0604020203020204" pitchFamily="34" charset="0"/>
        </a:defRPr>
      </a:lvl5pPr>
      <a:lvl6pPr marL="3352296" indent="-304752" algn="l" defTabSz="609507" rtl="0" eaLnBrk="1" latinLnBrk="0" hangingPunct="1">
        <a:spcBef>
          <a:spcPct val="20000"/>
        </a:spcBef>
        <a:buFont typeface="Arial"/>
        <a:buChar char="•"/>
        <a:defRPr sz="2667" kern="1200">
          <a:solidFill>
            <a:schemeClr val="tx1"/>
          </a:solidFill>
          <a:latin typeface="+mn-lt"/>
          <a:ea typeface="+mn-ea"/>
          <a:cs typeface="+mn-cs"/>
        </a:defRPr>
      </a:lvl6pPr>
      <a:lvl7pPr marL="3961808" indent="-304752" algn="l" defTabSz="609507" rtl="0" eaLnBrk="1" latinLnBrk="0" hangingPunct="1">
        <a:spcBef>
          <a:spcPct val="20000"/>
        </a:spcBef>
        <a:buFont typeface="Arial"/>
        <a:buChar char="•"/>
        <a:defRPr sz="2667" kern="1200">
          <a:solidFill>
            <a:schemeClr val="tx1"/>
          </a:solidFill>
          <a:latin typeface="+mn-lt"/>
          <a:ea typeface="+mn-ea"/>
          <a:cs typeface="+mn-cs"/>
        </a:defRPr>
      </a:lvl7pPr>
      <a:lvl8pPr marL="4571316" indent="-304752" algn="l" defTabSz="609507" rtl="0" eaLnBrk="1" latinLnBrk="0" hangingPunct="1">
        <a:spcBef>
          <a:spcPct val="20000"/>
        </a:spcBef>
        <a:buFont typeface="Arial"/>
        <a:buChar char="•"/>
        <a:defRPr sz="2667" kern="1200">
          <a:solidFill>
            <a:schemeClr val="tx1"/>
          </a:solidFill>
          <a:latin typeface="+mn-lt"/>
          <a:ea typeface="+mn-ea"/>
          <a:cs typeface="+mn-cs"/>
        </a:defRPr>
      </a:lvl8pPr>
      <a:lvl9pPr marL="5180824" indent="-304752" algn="l" defTabSz="609507"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07" rtl="0" eaLnBrk="1" latinLnBrk="0" hangingPunct="1">
        <a:defRPr sz="2400" kern="1200">
          <a:solidFill>
            <a:schemeClr val="tx1"/>
          </a:solidFill>
          <a:latin typeface="+mn-lt"/>
          <a:ea typeface="+mn-ea"/>
          <a:cs typeface="+mn-cs"/>
        </a:defRPr>
      </a:lvl1pPr>
      <a:lvl2pPr marL="609507" algn="l" defTabSz="609507" rtl="0" eaLnBrk="1" latinLnBrk="0" hangingPunct="1">
        <a:defRPr sz="2400" kern="1200">
          <a:solidFill>
            <a:schemeClr val="tx1"/>
          </a:solidFill>
          <a:latin typeface="+mn-lt"/>
          <a:ea typeface="+mn-ea"/>
          <a:cs typeface="+mn-cs"/>
        </a:defRPr>
      </a:lvl2pPr>
      <a:lvl3pPr marL="1219020" algn="l" defTabSz="609507" rtl="0" eaLnBrk="1" latinLnBrk="0" hangingPunct="1">
        <a:defRPr sz="2400" kern="1200">
          <a:solidFill>
            <a:schemeClr val="tx1"/>
          </a:solidFill>
          <a:latin typeface="+mn-lt"/>
          <a:ea typeface="+mn-ea"/>
          <a:cs typeface="+mn-cs"/>
        </a:defRPr>
      </a:lvl3pPr>
      <a:lvl4pPr marL="1828528" algn="l" defTabSz="609507" rtl="0" eaLnBrk="1" latinLnBrk="0" hangingPunct="1">
        <a:defRPr sz="2400" kern="1200">
          <a:solidFill>
            <a:schemeClr val="tx1"/>
          </a:solidFill>
          <a:latin typeface="+mn-lt"/>
          <a:ea typeface="+mn-ea"/>
          <a:cs typeface="+mn-cs"/>
        </a:defRPr>
      </a:lvl4pPr>
      <a:lvl5pPr marL="2438038" algn="l" defTabSz="609507" rtl="0" eaLnBrk="1" latinLnBrk="0" hangingPunct="1">
        <a:defRPr sz="2400" kern="1200">
          <a:solidFill>
            <a:schemeClr val="tx1"/>
          </a:solidFill>
          <a:latin typeface="+mn-lt"/>
          <a:ea typeface="+mn-ea"/>
          <a:cs typeface="+mn-cs"/>
        </a:defRPr>
      </a:lvl5pPr>
      <a:lvl6pPr marL="3047544" algn="l" defTabSz="609507" rtl="0" eaLnBrk="1" latinLnBrk="0" hangingPunct="1">
        <a:defRPr sz="2400" kern="1200">
          <a:solidFill>
            <a:schemeClr val="tx1"/>
          </a:solidFill>
          <a:latin typeface="+mn-lt"/>
          <a:ea typeface="+mn-ea"/>
          <a:cs typeface="+mn-cs"/>
        </a:defRPr>
      </a:lvl6pPr>
      <a:lvl7pPr marL="3657051" algn="l" defTabSz="609507" rtl="0" eaLnBrk="1" latinLnBrk="0" hangingPunct="1">
        <a:defRPr sz="2400" kern="1200">
          <a:solidFill>
            <a:schemeClr val="tx1"/>
          </a:solidFill>
          <a:latin typeface="+mn-lt"/>
          <a:ea typeface="+mn-ea"/>
          <a:cs typeface="+mn-cs"/>
        </a:defRPr>
      </a:lvl7pPr>
      <a:lvl8pPr marL="4266560" algn="l" defTabSz="609507" rtl="0" eaLnBrk="1" latinLnBrk="0" hangingPunct="1">
        <a:defRPr sz="2400" kern="1200">
          <a:solidFill>
            <a:schemeClr val="tx1"/>
          </a:solidFill>
          <a:latin typeface="+mn-lt"/>
          <a:ea typeface="+mn-ea"/>
          <a:cs typeface="+mn-cs"/>
        </a:defRPr>
      </a:lvl8pPr>
      <a:lvl9pPr marL="4876069" algn="l" defTabSz="609507"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8"/>
          <p:cNvPicPr>
            <a:picLocks noChangeAspect="1"/>
          </p:cNvPicPr>
          <p:nvPr/>
        </p:nvPicPr>
        <p:blipFill>
          <a:blip r:embed="rId28">
            <a:extLst>
              <a:ext uri="{28A0092B-C50C-407E-A947-70E740481C1C}">
                <a14:useLocalDpi xmlns:a14="http://schemas.microsoft.com/office/drawing/2010/main" val="0"/>
              </a:ext>
            </a:extLst>
          </a:blip>
          <a:srcRect t="17995"/>
          <a:stretch>
            <a:fillRect/>
          </a:stretch>
        </p:blipFill>
        <p:spPr bwMode="auto">
          <a:xfrm>
            <a:off x="0" y="6364818"/>
            <a:ext cx="12192000" cy="49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itle Placeholder 1"/>
          <p:cNvSpPr>
            <a:spLocks noGrp="1"/>
          </p:cNvSpPr>
          <p:nvPr>
            <p:ph type="title"/>
          </p:nvPr>
        </p:nvSpPr>
        <p:spPr bwMode="auto">
          <a:xfrm>
            <a:off x="607484" y="412751"/>
            <a:ext cx="10972800" cy="115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28pt Intel Clear Headline</a:t>
            </a:r>
          </a:p>
        </p:txBody>
      </p:sp>
      <p:sp>
        <p:nvSpPr>
          <p:cNvPr id="5124" name="Text Placeholder 2"/>
          <p:cNvSpPr>
            <a:spLocks noGrp="1"/>
          </p:cNvSpPr>
          <p:nvPr>
            <p:ph type="body" idx="1"/>
          </p:nvPr>
        </p:nvSpPr>
        <p:spPr bwMode="auto">
          <a:xfrm>
            <a:off x="607484" y="1604434"/>
            <a:ext cx="10970683" cy="4567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18pt Intel Clear body text</a:t>
            </a:r>
          </a:p>
          <a:p>
            <a:pPr lvl="1"/>
            <a:r>
              <a:rPr lang="en-US" altLang="en-US" smtClean="0"/>
              <a:t>16pt Intel Clear bullet one</a:t>
            </a:r>
          </a:p>
          <a:p>
            <a:pPr lvl="2"/>
            <a:r>
              <a:rPr lang="en-US" altLang="en-US" smtClean="0"/>
              <a:t>16pt Intel Clear sub-bullet</a:t>
            </a:r>
          </a:p>
          <a:p>
            <a:pPr lvl="3"/>
            <a:r>
              <a:rPr lang="en-US" altLang="en-US" smtClean="0"/>
              <a:t>14pt Intel Clear fourth level</a:t>
            </a:r>
          </a:p>
          <a:p>
            <a:pPr lvl="4"/>
            <a:r>
              <a:rPr lang="en-US" altLang="en-US" smtClean="0"/>
              <a:t>14pt Intel Clear fifth level</a:t>
            </a:r>
          </a:p>
        </p:txBody>
      </p:sp>
      <p:pic>
        <p:nvPicPr>
          <p:cNvPr id="5125" name="Picture 2" descr="\\.psf\Home\Desktop\Intel.pn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0985501" y="6441017"/>
            <a:ext cx="486833" cy="3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a:xfrm>
            <a:off x="11624734" y="6432551"/>
            <a:ext cx="4233" cy="317500"/>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Slide Number Placeholder 5"/>
          <p:cNvSpPr>
            <a:spLocks noGrp="1"/>
          </p:cNvSpPr>
          <p:nvPr>
            <p:ph type="sldNum" sz="quarter" idx="4"/>
          </p:nvPr>
        </p:nvSpPr>
        <p:spPr>
          <a:xfrm>
            <a:off x="9163051" y="6432551"/>
            <a:ext cx="2844800" cy="364067"/>
          </a:xfrm>
          <a:prstGeom prst="rect">
            <a:avLst/>
          </a:prstGeom>
        </p:spPr>
        <p:txBody>
          <a:bodyPr vert="horz" lIns="0" tIns="0" rIns="0" bIns="0" rtlCol="0" anchor="ctr"/>
          <a:lstStyle>
            <a:lvl1pPr algn="r" defTabSz="609507" eaLnBrk="1" fontAlgn="auto" hangingPunct="1">
              <a:spcBef>
                <a:spcPts val="0"/>
              </a:spcBef>
              <a:spcAft>
                <a:spcPts val="0"/>
              </a:spcAft>
              <a:defRPr sz="1067" smtClean="0">
                <a:solidFill>
                  <a:prstClr val="white"/>
                </a:solidFill>
                <a:latin typeface="+mn-lt"/>
                <a:cs typeface="Intel Clear"/>
              </a:defRPr>
            </a:lvl1pPr>
          </a:lstStyle>
          <a:p>
            <a:pPr>
              <a:defRPr/>
            </a:pPr>
            <a:fld id="{6E36086D-5DA8-4A1E-B716-62CC60F606D7}" type="slidenum">
              <a:rPr lang="en-US"/>
              <a:pPr>
                <a:defRPr/>
              </a:pPr>
              <a:t>‹#›</a:t>
            </a:fld>
            <a:endParaRPr lang="en-US" dirty="0"/>
          </a:p>
        </p:txBody>
      </p:sp>
      <p:sp>
        <p:nvSpPr>
          <p:cNvPr id="5128" name="Rectangle 9"/>
          <p:cNvSpPr>
            <a:spLocks noChangeArrowheads="1"/>
          </p:cNvSpPr>
          <p:nvPr/>
        </p:nvSpPr>
        <p:spPr bwMode="auto">
          <a:xfrm>
            <a:off x="4086010" y="6436785"/>
            <a:ext cx="2944717" cy="32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455613">
              <a:defRPr>
                <a:solidFill>
                  <a:schemeClr val="tx1"/>
                </a:solidFill>
                <a:latin typeface="Intel Clear" panose="020B0604020203020204" pitchFamily="34" charset="0"/>
              </a:defRPr>
            </a:lvl1pPr>
            <a:lvl2pPr marL="742950" indent="-285750" defTabSz="455613">
              <a:defRPr>
                <a:solidFill>
                  <a:schemeClr val="tx1"/>
                </a:solidFill>
                <a:latin typeface="Intel Clear" panose="020B0604020203020204" pitchFamily="34" charset="0"/>
              </a:defRPr>
            </a:lvl2pPr>
            <a:lvl3pPr marL="1143000" indent="-228600" defTabSz="455613">
              <a:defRPr>
                <a:solidFill>
                  <a:schemeClr val="tx1"/>
                </a:solidFill>
                <a:latin typeface="Intel Clear" panose="020B0604020203020204" pitchFamily="34" charset="0"/>
              </a:defRPr>
            </a:lvl3pPr>
            <a:lvl4pPr marL="1600200" indent="-228600" defTabSz="455613">
              <a:defRPr>
                <a:solidFill>
                  <a:schemeClr val="tx1"/>
                </a:solidFill>
                <a:latin typeface="Intel Clear" panose="020B0604020203020204" pitchFamily="34" charset="0"/>
              </a:defRPr>
            </a:lvl4pPr>
            <a:lvl5pPr marL="2057400" indent="-228600" defTabSz="455613">
              <a:defRPr>
                <a:solidFill>
                  <a:schemeClr val="tx1"/>
                </a:solidFill>
                <a:latin typeface="Intel Clear" panose="020B0604020203020204" pitchFamily="34" charset="0"/>
              </a:defRPr>
            </a:lvl5pPr>
            <a:lvl6pPr marL="2514600" indent="-228600" defTabSz="455613" fontAlgn="base">
              <a:spcBef>
                <a:spcPct val="0"/>
              </a:spcBef>
              <a:spcAft>
                <a:spcPct val="0"/>
              </a:spcAft>
              <a:defRPr>
                <a:solidFill>
                  <a:schemeClr val="tx1"/>
                </a:solidFill>
                <a:latin typeface="Intel Clear" panose="020B0604020203020204" pitchFamily="34" charset="0"/>
              </a:defRPr>
            </a:lvl6pPr>
            <a:lvl7pPr marL="2971800" indent="-228600" defTabSz="455613" fontAlgn="base">
              <a:spcBef>
                <a:spcPct val="0"/>
              </a:spcBef>
              <a:spcAft>
                <a:spcPct val="0"/>
              </a:spcAft>
              <a:defRPr>
                <a:solidFill>
                  <a:schemeClr val="tx1"/>
                </a:solidFill>
                <a:latin typeface="Intel Clear" panose="020B0604020203020204" pitchFamily="34" charset="0"/>
              </a:defRPr>
            </a:lvl7pPr>
            <a:lvl8pPr marL="3429000" indent="-228600" defTabSz="455613" fontAlgn="base">
              <a:spcBef>
                <a:spcPct val="0"/>
              </a:spcBef>
              <a:spcAft>
                <a:spcPct val="0"/>
              </a:spcAft>
              <a:defRPr>
                <a:solidFill>
                  <a:schemeClr val="tx1"/>
                </a:solidFill>
                <a:latin typeface="Intel Clear" panose="020B0604020203020204" pitchFamily="34" charset="0"/>
              </a:defRPr>
            </a:lvl8pPr>
            <a:lvl9pPr marL="3886200" indent="-228600" defTabSz="455613" fontAlgn="base">
              <a:spcBef>
                <a:spcPct val="0"/>
              </a:spcBef>
              <a:spcAft>
                <a:spcPct val="0"/>
              </a:spcAft>
              <a:defRPr>
                <a:solidFill>
                  <a:schemeClr val="tx1"/>
                </a:solidFill>
                <a:latin typeface="Intel Clear" panose="020B0604020203020204" pitchFamily="34" charset="0"/>
              </a:defRPr>
            </a:lvl9pPr>
          </a:lstStyle>
          <a:p>
            <a:pPr algn="ctr" eaLnBrk="1" hangingPunct="1"/>
            <a:r>
              <a:rPr lang="en-US" altLang="en-US" sz="2133">
                <a:solidFill>
                  <a:srgbClr val="FFFFFF"/>
                </a:solidFill>
                <a:latin typeface="Intel Clear Pro" panose="020B0804020202060201" pitchFamily="34" charset="0"/>
                <a:cs typeface="Intel Clear Light" panose="020B0404020203020204" pitchFamily="34" charset="0"/>
              </a:rPr>
              <a:t>Data Center Group | Intel® Confidential</a:t>
            </a:r>
          </a:p>
        </p:txBody>
      </p:sp>
    </p:spTree>
    <p:extLst>
      <p:ext uri="{BB962C8B-B14F-4D97-AF65-F5344CB8AC3E}">
        <p14:creationId xmlns:p14="http://schemas.microsoft.com/office/powerpoint/2010/main" val="4003698920"/>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 id="2147483880" r:id="rId17"/>
    <p:sldLayoutId id="2147483881" r:id="rId18"/>
    <p:sldLayoutId id="2147483882" r:id="rId19"/>
    <p:sldLayoutId id="2147483883" r:id="rId20"/>
    <p:sldLayoutId id="2147483884" r:id="rId21"/>
    <p:sldLayoutId id="2147483885" r:id="rId22"/>
    <p:sldLayoutId id="2147483886" r:id="rId23"/>
    <p:sldLayoutId id="2147483887" r:id="rId24"/>
    <p:sldLayoutId id="2147483888" r:id="rId25"/>
    <p:sldLayoutId id="2147483889" r:id="rId26"/>
  </p:sldLayoutIdLst>
  <p:timing>
    <p:tnLst>
      <p:par>
        <p:cTn id="1" dur="indefinite" restart="never" nodeType="tmRoot"/>
      </p:par>
    </p:tnLst>
  </p:timing>
  <p:hf hdr="0" ftr="0" dt="0"/>
  <p:txStyles>
    <p:titleStyle>
      <a:lvl1pPr algn="l" defTabSz="607469" rtl="0" eaLnBrk="1" fontAlgn="base" hangingPunct="1">
        <a:spcBef>
          <a:spcPct val="0"/>
        </a:spcBef>
        <a:spcAft>
          <a:spcPct val="0"/>
        </a:spcAft>
        <a:defRPr sz="5867" kern="1200">
          <a:solidFill>
            <a:schemeClr val="tx2"/>
          </a:solidFill>
          <a:latin typeface="Intel Clear Pro" panose="020B0804020202060201" pitchFamily="34" charset="0"/>
          <a:ea typeface="Intel Clear Pro" panose="020B0804020202060201" pitchFamily="34" charset="0"/>
          <a:cs typeface="Intel Clear Pro" panose="020B0804020202060201" pitchFamily="34" charset="0"/>
        </a:defRPr>
      </a:lvl1pPr>
      <a:lvl2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2pPr>
      <a:lvl3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3pPr>
      <a:lvl4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4pPr>
      <a:lvl5pPr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5pPr>
      <a:lvl6pPr marL="609585"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6pPr>
      <a:lvl7pPr marL="1219170"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7pPr>
      <a:lvl8pPr marL="1828754"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8pPr>
      <a:lvl9pPr marL="2438339" algn="l" defTabSz="607469" rtl="0" eaLnBrk="1" fontAlgn="base" hangingPunct="1">
        <a:spcBef>
          <a:spcPct val="0"/>
        </a:spcBef>
        <a:spcAft>
          <a:spcPct val="0"/>
        </a:spcAft>
        <a:defRPr sz="5867">
          <a:solidFill>
            <a:schemeClr val="tx2"/>
          </a:solidFill>
          <a:latin typeface="Intel Clear Pro" panose="020B0804020202060201" pitchFamily="34" charset="0"/>
          <a:cs typeface="Intel Clear Pro" panose="020B0804020202060201" pitchFamily="34" charset="0"/>
        </a:defRPr>
      </a:lvl9pPr>
    </p:titleStyle>
    <p:bodyStyle>
      <a:lvl1pPr algn="l" defTabSz="607469" rtl="0" eaLnBrk="1" fontAlgn="base" hangingPunct="1">
        <a:spcBef>
          <a:spcPts val="1600"/>
        </a:spcBef>
        <a:spcAft>
          <a:spcPct val="0"/>
        </a:spcAft>
        <a:buFont typeface="Wingdings" panose="05000000000000000000" pitchFamily="2" charset="2"/>
        <a:defRPr kern="1200">
          <a:solidFill>
            <a:schemeClr val="tx2"/>
          </a:solidFill>
          <a:latin typeface="+mn-lt"/>
          <a:ea typeface="+mn-ea"/>
          <a:cs typeface="Intel Clear" panose="020B0604020203020204" pitchFamily="34" charset="0"/>
        </a:defRPr>
      </a:lvl1pPr>
      <a:lvl2pPr marL="298443" indent="-298443" algn="l" defTabSz="607469" rtl="0" eaLnBrk="1" fontAlgn="base" hangingPunct="1">
        <a:spcBef>
          <a:spcPts val="1600"/>
        </a:spcBef>
        <a:spcAft>
          <a:spcPct val="0"/>
        </a:spcAft>
        <a:buFont typeface="Wingdings" panose="05000000000000000000" pitchFamily="2" charset="2"/>
        <a:buChar char="§"/>
        <a:defRPr sz="2133" kern="1200">
          <a:solidFill>
            <a:schemeClr val="tx2"/>
          </a:solidFill>
          <a:latin typeface="+mn-lt"/>
          <a:ea typeface="+mn-ea"/>
          <a:cs typeface="Intel Clear" panose="020B0604020203020204" pitchFamily="34" charset="0"/>
        </a:defRPr>
      </a:lvl2pPr>
      <a:lvl3pPr marL="759865" indent="-302676" algn="l" defTabSz="607469" rtl="0" eaLnBrk="1" fontAlgn="base" hangingPunct="1">
        <a:spcBef>
          <a:spcPts val="1067"/>
        </a:spcBef>
        <a:spcAft>
          <a:spcPct val="0"/>
        </a:spcAft>
        <a:buFont typeface="Intel Clear" panose="020B0604020203020204" pitchFamily="34" charset="0"/>
        <a:buChar char="–"/>
        <a:defRPr sz="2133" kern="1200">
          <a:solidFill>
            <a:schemeClr val="tx2"/>
          </a:solidFill>
          <a:latin typeface="+mn-lt"/>
          <a:ea typeface="+mn-ea"/>
          <a:cs typeface="Intel Clear" panose="020B0604020203020204" pitchFamily="34" charset="0"/>
        </a:defRPr>
      </a:lvl3pPr>
      <a:lvl4pPr marL="1291134" indent="-302676" algn="l" defTabSz="607469" rtl="0" eaLnBrk="1" fontAlgn="base" hangingPunct="1">
        <a:spcBef>
          <a:spcPct val="20000"/>
        </a:spcBef>
        <a:spcAft>
          <a:spcPct val="0"/>
        </a:spcAft>
        <a:buFont typeface="Arial" panose="020B0604020202020204" pitchFamily="34" charset="0"/>
        <a:buChar char="–"/>
        <a:defRPr sz="1867" kern="1200">
          <a:solidFill>
            <a:schemeClr val="tx2"/>
          </a:solidFill>
          <a:latin typeface="+mn-lt"/>
          <a:ea typeface="+mn-ea"/>
          <a:cs typeface="Intel Clear" panose="020B0604020203020204" pitchFamily="34" charset="0"/>
        </a:defRPr>
      </a:lvl4pPr>
      <a:lvl5pPr marL="1756789" indent="-302676" algn="l" defTabSz="607469" rtl="0" eaLnBrk="1" fontAlgn="base" hangingPunct="1">
        <a:spcBef>
          <a:spcPct val="20000"/>
        </a:spcBef>
        <a:spcAft>
          <a:spcPct val="0"/>
        </a:spcAft>
        <a:buFont typeface="Intel Clear" panose="020B0604020203020204" pitchFamily="34" charset="0"/>
        <a:buChar char="–"/>
        <a:defRPr sz="1867" kern="1200">
          <a:solidFill>
            <a:schemeClr val="tx2"/>
          </a:solidFill>
          <a:latin typeface="+mn-lt"/>
          <a:ea typeface="+mn-ea"/>
          <a:cs typeface="Intel Clear" panose="020B0604020203020204" pitchFamily="34" charset="0"/>
        </a:defRPr>
      </a:lvl5pPr>
      <a:lvl6pPr marL="3352296" indent="-304752" algn="l" defTabSz="609507" rtl="0" eaLnBrk="1" latinLnBrk="0" hangingPunct="1">
        <a:spcBef>
          <a:spcPct val="20000"/>
        </a:spcBef>
        <a:buFont typeface="Arial"/>
        <a:buChar char="•"/>
        <a:defRPr sz="2667" kern="1200">
          <a:solidFill>
            <a:schemeClr val="tx1"/>
          </a:solidFill>
          <a:latin typeface="+mn-lt"/>
          <a:ea typeface="+mn-ea"/>
          <a:cs typeface="+mn-cs"/>
        </a:defRPr>
      </a:lvl6pPr>
      <a:lvl7pPr marL="3961808" indent="-304752" algn="l" defTabSz="609507" rtl="0" eaLnBrk="1" latinLnBrk="0" hangingPunct="1">
        <a:spcBef>
          <a:spcPct val="20000"/>
        </a:spcBef>
        <a:buFont typeface="Arial"/>
        <a:buChar char="•"/>
        <a:defRPr sz="2667" kern="1200">
          <a:solidFill>
            <a:schemeClr val="tx1"/>
          </a:solidFill>
          <a:latin typeface="+mn-lt"/>
          <a:ea typeface="+mn-ea"/>
          <a:cs typeface="+mn-cs"/>
        </a:defRPr>
      </a:lvl7pPr>
      <a:lvl8pPr marL="4571316" indent="-304752" algn="l" defTabSz="609507" rtl="0" eaLnBrk="1" latinLnBrk="0" hangingPunct="1">
        <a:spcBef>
          <a:spcPct val="20000"/>
        </a:spcBef>
        <a:buFont typeface="Arial"/>
        <a:buChar char="•"/>
        <a:defRPr sz="2667" kern="1200">
          <a:solidFill>
            <a:schemeClr val="tx1"/>
          </a:solidFill>
          <a:latin typeface="+mn-lt"/>
          <a:ea typeface="+mn-ea"/>
          <a:cs typeface="+mn-cs"/>
        </a:defRPr>
      </a:lvl8pPr>
      <a:lvl9pPr marL="5180824" indent="-304752" algn="l" defTabSz="609507"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07" rtl="0" eaLnBrk="1" latinLnBrk="0" hangingPunct="1">
        <a:defRPr sz="2400" kern="1200">
          <a:solidFill>
            <a:schemeClr val="tx1"/>
          </a:solidFill>
          <a:latin typeface="+mn-lt"/>
          <a:ea typeface="+mn-ea"/>
          <a:cs typeface="+mn-cs"/>
        </a:defRPr>
      </a:lvl1pPr>
      <a:lvl2pPr marL="609507" algn="l" defTabSz="609507" rtl="0" eaLnBrk="1" latinLnBrk="0" hangingPunct="1">
        <a:defRPr sz="2400" kern="1200">
          <a:solidFill>
            <a:schemeClr val="tx1"/>
          </a:solidFill>
          <a:latin typeface="+mn-lt"/>
          <a:ea typeface="+mn-ea"/>
          <a:cs typeface="+mn-cs"/>
        </a:defRPr>
      </a:lvl2pPr>
      <a:lvl3pPr marL="1219020" algn="l" defTabSz="609507" rtl="0" eaLnBrk="1" latinLnBrk="0" hangingPunct="1">
        <a:defRPr sz="2400" kern="1200">
          <a:solidFill>
            <a:schemeClr val="tx1"/>
          </a:solidFill>
          <a:latin typeface="+mn-lt"/>
          <a:ea typeface="+mn-ea"/>
          <a:cs typeface="+mn-cs"/>
        </a:defRPr>
      </a:lvl3pPr>
      <a:lvl4pPr marL="1828528" algn="l" defTabSz="609507" rtl="0" eaLnBrk="1" latinLnBrk="0" hangingPunct="1">
        <a:defRPr sz="2400" kern="1200">
          <a:solidFill>
            <a:schemeClr val="tx1"/>
          </a:solidFill>
          <a:latin typeface="+mn-lt"/>
          <a:ea typeface="+mn-ea"/>
          <a:cs typeface="+mn-cs"/>
        </a:defRPr>
      </a:lvl4pPr>
      <a:lvl5pPr marL="2438038" algn="l" defTabSz="609507" rtl="0" eaLnBrk="1" latinLnBrk="0" hangingPunct="1">
        <a:defRPr sz="2400" kern="1200">
          <a:solidFill>
            <a:schemeClr val="tx1"/>
          </a:solidFill>
          <a:latin typeface="+mn-lt"/>
          <a:ea typeface="+mn-ea"/>
          <a:cs typeface="+mn-cs"/>
        </a:defRPr>
      </a:lvl5pPr>
      <a:lvl6pPr marL="3047544" algn="l" defTabSz="609507" rtl="0" eaLnBrk="1" latinLnBrk="0" hangingPunct="1">
        <a:defRPr sz="2400" kern="1200">
          <a:solidFill>
            <a:schemeClr val="tx1"/>
          </a:solidFill>
          <a:latin typeface="+mn-lt"/>
          <a:ea typeface="+mn-ea"/>
          <a:cs typeface="+mn-cs"/>
        </a:defRPr>
      </a:lvl6pPr>
      <a:lvl7pPr marL="3657051" algn="l" defTabSz="609507" rtl="0" eaLnBrk="1" latinLnBrk="0" hangingPunct="1">
        <a:defRPr sz="2400" kern="1200">
          <a:solidFill>
            <a:schemeClr val="tx1"/>
          </a:solidFill>
          <a:latin typeface="+mn-lt"/>
          <a:ea typeface="+mn-ea"/>
          <a:cs typeface="+mn-cs"/>
        </a:defRPr>
      </a:lvl7pPr>
      <a:lvl8pPr marL="4266560" algn="l" defTabSz="609507" rtl="0" eaLnBrk="1" latinLnBrk="0" hangingPunct="1">
        <a:defRPr sz="2400" kern="1200">
          <a:solidFill>
            <a:schemeClr val="tx1"/>
          </a:solidFill>
          <a:latin typeface="+mn-lt"/>
          <a:ea typeface="+mn-ea"/>
          <a:cs typeface="+mn-cs"/>
        </a:defRPr>
      </a:lvl8pPr>
      <a:lvl9pPr marL="4876069" algn="l" defTabSz="60950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emf"/><Relationship Id="rId2" Type="http://schemas.openxmlformats.org/officeDocument/2006/relationships/notesSlide" Target="../notesSlides/notesSlide3.xml"/><Relationship Id="rId1" Type="http://schemas.openxmlformats.org/officeDocument/2006/relationships/slideLayout" Target="../slideLayouts/slideLayout44.xml"/><Relationship Id="rId6" Type="http://schemas.openxmlformats.org/officeDocument/2006/relationships/image" Target="../media/image38.png"/><Relationship Id="rId5" Type="http://schemas.openxmlformats.org/officeDocument/2006/relationships/image" Target="../media/image37.emf"/><Relationship Id="rId4" Type="http://schemas.openxmlformats.org/officeDocument/2006/relationships/image" Target="../media/image36.emf"/></Relationships>
</file>

<file path=ppt/slides/_rels/slide11.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5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4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0" y="3810000"/>
            <a:ext cx="12192000" cy="2133600"/>
          </a:xfrm>
          <a:prstGeom prst="rect">
            <a:avLst/>
          </a:prstGeom>
          <a:noFill/>
          <a:ln w="9525" cap="flat" cmpd="sng" algn="ctr">
            <a:noFill/>
            <a:prstDash val="solid"/>
            <a:round/>
            <a:headEnd type="none" w="med" len="med"/>
            <a:tailEnd type="none" w="med" len="med"/>
          </a:ln>
          <a:effectLst/>
        </p:spPr>
        <p:txBody>
          <a:bodyPr vert="horz" wrap="square" lIns="91372" tIns="45688" rIns="91372" bIns="45688" numCol="1" rtlCol="0" anchor="ctr" anchorCtr="0" compatLnSpc="1">
            <a:prstTxWarp prst="textNoShape">
              <a:avLst/>
            </a:prstTxWarp>
            <a:spAutoFit/>
          </a:bodyPr>
          <a:lstStyle/>
          <a:p>
            <a: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pPr>
            <a:endParaRPr kumimoji="0" lang="en-US" sz="2000" b="1" i="0" u="none" strike="noStrike" cap="none" normalizeH="0" baseline="0" smtClean="0">
              <a:ln>
                <a:noFill/>
              </a:ln>
              <a:solidFill>
                <a:schemeClr val="tx1"/>
              </a:solidFill>
              <a:effectLst/>
              <a:latin typeface="Verdana" pitchFamily="34" charset="0"/>
              <a:cs typeface="Arial" charset="0"/>
            </a:endParaRPr>
          </a:p>
        </p:txBody>
      </p:sp>
      <p:sp>
        <p:nvSpPr>
          <p:cNvPr id="10" name="Title 9"/>
          <p:cNvSpPr>
            <a:spLocks noGrp="1"/>
          </p:cNvSpPr>
          <p:nvPr>
            <p:ph type="ctrTitle"/>
          </p:nvPr>
        </p:nvSpPr>
        <p:spPr>
          <a:xfrm>
            <a:off x="838145" y="1843402"/>
            <a:ext cx="10422041" cy="1470025"/>
          </a:xfrm>
        </p:spPr>
        <p:txBody>
          <a:bodyPr>
            <a:normAutofit/>
          </a:bodyPr>
          <a:lstStyle/>
          <a:p>
            <a:r>
              <a:rPr lang="en-US" b="1" dirty="0">
                <a:latin typeface="Calibri" panose="020F0502020204030204" pitchFamily="34" charset="0"/>
                <a:cs typeface="Calibri" panose="020F0502020204030204" pitchFamily="34" charset="0"/>
              </a:rPr>
              <a:t>A Multi-perspective approach to IC power grid development for 7nm based designs</a:t>
            </a:r>
          </a:p>
        </p:txBody>
      </p:sp>
      <p:sp>
        <p:nvSpPr>
          <p:cNvPr id="13" name="TextBox 12"/>
          <p:cNvSpPr txBox="1"/>
          <p:nvPr/>
        </p:nvSpPr>
        <p:spPr>
          <a:xfrm>
            <a:off x="670564" y="4047987"/>
            <a:ext cx="2856411" cy="907941"/>
          </a:xfrm>
          <a:prstGeom prst="rect">
            <a:avLst/>
          </a:prstGeom>
          <a:noFill/>
        </p:spPr>
        <p:txBody>
          <a:bodyPr wrap="square" rtlCol="0">
            <a:spAutoFit/>
          </a:bodyPr>
          <a:lstStyle/>
          <a:p>
            <a:pPr marL="339725" lvl="1" indent="0">
              <a:spcBef>
                <a:spcPts val="600"/>
              </a:spcBef>
              <a:buNone/>
            </a:pPr>
            <a:r>
              <a:rPr lang="en-US" sz="1600" b="1" dirty="0" smtClean="0">
                <a:solidFill>
                  <a:schemeClr val="bg1"/>
                </a:solidFill>
                <a:latin typeface="Calibri" panose="020F0502020204030204" pitchFamily="34" charset="0"/>
                <a:cs typeface="Calibri" panose="020F0502020204030204" pitchFamily="34" charset="0"/>
              </a:rPr>
              <a:t>Mahendrasing Patil</a:t>
            </a:r>
          </a:p>
          <a:p>
            <a:pPr marL="339725" lvl="1" indent="0">
              <a:spcBef>
                <a:spcPts val="600"/>
              </a:spcBef>
              <a:buNone/>
            </a:pPr>
            <a:r>
              <a:rPr lang="en-US" sz="1600" dirty="0" smtClean="0">
                <a:solidFill>
                  <a:schemeClr val="bg1"/>
                </a:solidFill>
                <a:latin typeface="Calibri" panose="020F0502020204030204" pitchFamily="34" charset="0"/>
                <a:cs typeface="Calibri" panose="020F0502020204030204" pitchFamily="34" charset="0"/>
              </a:rPr>
              <a:t>Intel Corporation, Bangalore, India</a:t>
            </a:r>
          </a:p>
        </p:txBody>
      </p:sp>
      <p:sp>
        <p:nvSpPr>
          <p:cNvPr id="15" name="TextBox 14"/>
          <p:cNvSpPr txBox="1"/>
          <p:nvPr/>
        </p:nvSpPr>
        <p:spPr>
          <a:xfrm>
            <a:off x="4372795" y="4047986"/>
            <a:ext cx="2856411" cy="907941"/>
          </a:xfrm>
          <a:prstGeom prst="rect">
            <a:avLst/>
          </a:prstGeom>
          <a:noFill/>
        </p:spPr>
        <p:txBody>
          <a:bodyPr wrap="square" rtlCol="0">
            <a:spAutoFit/>
          </a:bodyPr>
          <a:lstStyle/>
          <a:p>
            <a:pPr marL="339725" lvl="1" indent="0">
              <a:spcBef>
                <a:spcPts val="600"/>
              </a:spcBef>
              <a:buNone/>
            </a:pPr>
            <a:r>
              <a:rPr lang="en-US" sz="1600" b="1" dirty="0" smtClean="0">
                <a:solidFill>
                  <a:schemeClr val="bg1"/>
                </a:solidFill>
                <a:latin typeface="Calibri" panose="020F0502020204030204" pitchFamily="34" charset="0"/>
                <a:cs typeface="Calibri" panose="020F0502020204030204" pitchFamily="34" charset="0"/>
              </a:rPr>
              <a:t>Ravi </a:t>
            </a:r>
            <a:r>
              <a:rPr lang="en-US" sz="1600" b="1" dirty="0" err="1" smtClean="0">
                <a:solidFill>
                  <a:schemeClr val="bg1"/>
                </a:solidFill>
                <a:latin typeface="Calibri" panose="020F0502020204030204" pitchFamily="34" charset="0"/>
                <a:cs typeface="Calibri" panose="020F0502020204030204" pitchFamily="34" charset="0"/>
              </a:rPr>
              <a:t>Teja</a:t>
            </a:r>
            <a:r>
              <a:rPr lang="en-US" sz="1600" b="1" dirty="0" smtClean="0">
                <a:solidFill>
                  <a:schemeClr val="bg1"/>
                </a:solidFill>
                <a:latin typeface="Calibri" panose="020F0502020204030204" pitchFamily="34" charset="0"/>
                <a:cs typeface="Calibri" panose="020F0502020204030204" pitchFamily="34" charset="0"/>
              </a:rPr>
              <a:t> Susarla</a:t>
            </a:r>
          </a:p>
          <a:p>
            <a:pPr marL="339725" lvl="1" indent="0">
              <a:spcBef>
                <a:spcPts val="600"/>
              </a:spcBef>
              <a:buNone/>
            </a:pPr>
            <a:r>
              <a:rPr lang="en-US" sz="1600" dirty="0" smtClean="0">
                <a:solidFill>
                  <a:schemeClr val="bg1"/>
                </a:solidFill>
                <a:latin typeface="Calibri" panose="020F0502020204030204" pitchFamily="34" charset="0"/>
                <a:cs typeface="Calibri" panose="020F0502020204030204" pitchFamily="34" charset="0"/>
              </a:rPr>
              <a:t>Intel Corporation, Bangalore, India</a:t>
            </a:r>
          </a:p>
        </p:txBody>
      </p:sp>
      <p:sp>
        <p:nvSpPr>
          <p:cNvPr id="16" name="TextBox 15"/>
          <p:cNvSpPr txBox="1"/>
          <p:nvPr/>
        </p:nvSpPr>
        <p:spPr>
          <a:xfrm>
            <a:off x="8484577" y="4047987"/>
            <a:ext cx="2775609" cy="907941"/>
          </a:xfrm>
          <a:prstGeom prst="rect">
            <a:avLst/>
          </a:prstGeom>
          <a:noFill/>
        </p:spPr>
        <p:txBody>
          <a:bodyPr wrap="square" rtlCol="0">
            <a:spAutoFit/>
          </a:bodyPr>
          <a:lstStyle/>
          <a:p>
            <a:pPr marL="339725" lvl="1" indent="0">
              <a:spcBef>
                <a:spcPts val="600"/>
              </a:spcBef>
              <a:buNone/>
            </a:pPr>
            <a:r>
              <a:rPr lang="en-US" sz="1600" b="1" dirty="0" smtClean="0">
                <a:solidFill>
                  <a:schemeClr val="bg1"/>
                </a:solidFill>
                <a:latin typeface="Calibri" panose="020F0502020204030204" pitchFamily="34" charset="0"/>
                <a:cs typeface="Calibri" panose="020F0502020204030204" pitchFamily="34" charset="0"/>
              </a:rPr>
              <a:t>Surendra Boosam Kota</a:t>
            </a:r>
          </a:p>
          <a:p>
            <a:pPr marL="339725" lvl="1" indent="0">
              <a:spcBef>
                <a:spcPts val="600"/>
              </a:spcBef>
              <a:buNone/>
            </a:pPr>
            <a:r>
              <a:rPr lang="en-US" sz="1600" dirty="0" smtClean="0">
                <a:solidFill>
                  <a:schemeClr val="bg1"/>
                </a:solidFill>
                <a:latin typeface="Calibri" panose="020F0502020204030204" pitchFamily="34" charset="0"/>
                <a:cs typeface="Calibri" panose="020F0502020204030204" pitchFamily="34" charset="0"/>
              </a:rPr>
              <a:t>Intel Corporation, Bangalore, India</a:t>
            </a:r>
          </a:p>
        </p:txBody>
      </p:sp>
      <p:sp>
        <p:nvSpPr>
          <p:cNvPr id="7" name="Footer Placeholder 2"/>
          <p:cNvSpPr txBox="1">
            <a:spLocks/>
          </p:cNvSpPr>
          <p:nvPr/>
        </p:nvSpPr>
        <p:spPr>
          <a:xfrm>
            <a:off x="2463114" y="6471683"/>
            <a:ext cx="7136551" cy="36618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00" smtClean="0">
                <a:solidFill>
                  <a:srgbClr val="FFFFFF"/>
                </a:solidFill>
              </a:rPr>
              <a:t>Intel and the Intel logo are trademarks of Intel Corporation or its subsidiaries in the U.S. and/or other countries</a:t>
            </a:r>
            <a:endParaRPr lang="en-US" sz="1000" dirty="0">
              <a:solidFill>
                <a:srgbClr val="FFFFFF"/>
              </a:solidFill>
            </a:endParaRPr>
          </a:p>
        </p:txBody>
      </p:sp>
    </p:spTree>
    <p:extLst>
      <p:ext uri="{BB962C8B-B14F-4D97-AF65-F5344CB8AC3E}">
        <p14:creationId xmlns:p14="http://schemas.microsoft.com/office/powerpoint/2010/main" val="367537566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11"/>
          <p:cNvSpPr/>
          <p:nvPr/>
        </p:nvSpPr>
        <p:spPr>
          <a:xfrm>
            <a:off x="223282" y="861646"/>
            <a:ext cx="3742667" cy="5594187"/>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600" b="1" dirty="0" smtClean="0">
                <a:solidFill>
                  <a:schemeClr val="tx1"/>
                </a:solidFill>
                <a:latin typeface="Calibri" panose="020F0502020204030204" pitchFamily="34" charset="0"/>
                <a:cs typeface="Calibri" panose="020F0502020204030204" pitchFamily="34" charset="0"/>
              </a:rPr>
              <a:t>Option2 Strategy and IR drop summary </a:t>
            </a:r>
            <a:r>
              <a:rPr lang="en-US" sz="1600" b="1" dirty="0">
                <a:solidFill>
                  <a:schemeClr val="tx1"/>
                </a:solidFill>
                <a:latin typeface="Calibri" panose="020F0502020204030204" pitchFamily="34" charset="0"/>
                <a:cs typeface="Calibri" panose="020F0502020204030204" pitchFamily="34" charset="0"/>
              </a:rPr>
              <a:t>:</a:t>
            </a: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continuous M1/M2 grid, staples </a:t>
            </a:r>
            <a:r>
              <a:rPr lang="en-US" sz="1600" dirty="0">
                <a:solidFill>
                  <a:schemeClr val="tx1"/>
                </a:solidFill>
                <a:latin typeface="Calibri" panose="020F0502020204030204" pitchFamily="34" charset="0"/>
                <a:cs typeface="Calibri" panose="020F0502020204030204" pitchFamily="34" charset="0"/>
              </a:rPr>
              <a:t>on M6, M7, M10 and </a:t>
            </a:r>
            <a:r>
              <a:rPr lang="en-US" sz="1600" dirty="0" smtClean="0">
                <a:solidFill>
                  <a:schemeClr val="tx1"/>
                </a:solidFill>
                <a:latin typeface="Calibri" panose="020F0502020204030204" pitchFamily="34" charset="0"/>
                <a:cs typeface="Calibri" panose="020F0502020204030204" pitchFamily="34" charset="0"/>
              </a:rPr>
              <a:t>M11</a:t>
            </a: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M3 pitch reduced slightly</a:t>
            </a: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r>
              <a:rPr lang="en-US" sz="1600" dirty="0" smtClean="0">
                <a:solidFill>
                  <a:schemeClr val="tx1"/>
                </a:solidFill>
                <a:latin typeface="Calibri" panose="020F0502020204030204" pitchFamily="34" charset="0"/>
                <a:cs typeface="Calibri" panose="020F0502020204030204" pitchFamily="34" charset="0"/>
              </a:rPr>
              <a:t>- Continuous M1/M2 helps charge sharing</a:t>
            </a:r>
          </a:p>
          <a:p>
            <a:endParaRPr lang="en-US" sz="14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dirty="0"/>
          </a:p>
        </p:txBody>
      </p:sp>
      <p:sp>
        <p:nvSpPr>
          <p:cNvPr id="2" name="Title 1"/>
          <p:cNvSpPr>
            <a:spLocks noGrp="1"/>
          </p:cNvSpPr>
          <p:nvPr>
            <p:ph type="title"/>
          </p:nvPr>
        </p:nvSpPr>
        <p:spPr>
          <a:xfrm>
            <a:off x="607484" y="200785"/>
            <a:ext cx="10970683" cy="549628"/>
          </a:xfrm>
        </p:spPr>
        <p:txBody>
          <a:bodyPr/>
          <a:lstStyle/>
          <a:p>
            <a:r>
              <a:rPr lang="en-US" sz="3600" dirty="0">
                <a:solidFill>
                  <a:srgbClr val="0071C5"/>
                </a:solidFill>
              </a:rPr>
              <a:t>PG Grid Evaluations - </a:t>
            </a:r>
            <a:r>
              <a:rPr lang="en-US" dirty="0" smtClean="0"/>
              <a:t>Option2/3/4 Grid</a:t>
            </a:r>
            <a:endParaRPr lang="en-US" dirty="0"/>
          </a:p>
        </p:txBody>
      </p:sp>
      <p:sp>
        <p:nvSpPr>
          <p:cNvPr id="4" name="Slide Number Placeholder 3"/>
          <p:cNvSpPr>
            <a:spLocks noGrp="1"/>
          </p:cNvSpPr>
          <p:nvPr>
            <p:ph type="sldNum" sz="quarter" idx="16"/>
          </p:nvPr>
        </p:nvSpPr>
        <p:spPr>
          <a:xfrm>
            <a:off x="11005751" y="6455833"/>
            <a:ext cx="1035052" cy="366184"/>
          </a:xfrm>
        </p:spPr>
        <p:txBody>
          <a:bodyPr/>
          <a:lstStyle/>
          <a:p>
            <a:pPr>
              <a:defRPr/>
            </a:pPr>
            <a:fld id="{F1B4F393-5734-499D-8958-0FF43268FFCD}" type="slidenum">
              <a:rPr lang="en-US" smtClean="0"/>
              <a:pPr>
                <a:defRPr/>
              </a:pPr>
              <a:t>10</a:t>
            </a:fld>
            <a:endParaRPr lang="en-US" dirty="0"/>
          </a:p>
        </p:txBody>
      </p:sp>
      <p:pic>
        <p:nvPicPr>
          <p:cNvPr id="25" name="Picture 2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967" y="3706587"/>
            <a:ext cx="3703295" cy="2250577"/>
          </a:xfrm>
          <a:prstGeom prst="rect">
            <a:avLst/>
          </a:prstGeom>
          <a:noFill/>
        </p:spPr>
      </p:pic>
      <p:pic>
        <p:nvPicPr>
          <p:cNvPr id="26" name="Picture 25"/>
          <p:cNvPicPr/>
          <p:nvPr/>
        </p:nvPicPr>
        <p:blipFill>
          <a:blip r:embed="rId4">
            <a:extLst>
              <a:ext uri="{28A0092B-C50C-407E-A947-70E740481C1C}">
                <a14:useLocalDpi xmlns:a14="http://schemas.microsoft.com/office/drawing/2010/main" val="0"/>
              </a:ext>
            </a:extLst>
          </a:blip>
          <a:srcRect/>
          <a:stretch>
            <a:fillRect/>
          </a:stretch>
        </p:blipFill>
        <p:spPr bwMode="auto">
          <a:xfrm>
            <a:off x="413675" y="1880951"/>
            <a:ext cx="3361878" cy="1825635"/>
          </a:xfrm>
          <a:prstGeom prst="rect">
            <a:avLst/>
          </a:prstGeom>
          <a:solidFill>
            <a:schemeClr val="bg1"/>
          </a:solidFill>
          <a:ln>
            <a:noFill/>
          </a:ln>
        </p:spPr>
      </p:pic>
      <p:grpSp>
        <p:nvGrpSpPr>
          <p:cNvPr id="3" name="Group 2"/>
          <p:cNvGrpSpPr/>
          <p:nvPr/>
        </p:nvGrpSpPr>
        <p:grpSpPr>
          <a:xfrm>
            <a:off x="4177265" y="861646"/>
            <a:ext cx="3800127" cy="5506497"/>
            <a:chOff x="4177265" y="861646"/>
            <a:chExt cx="3800127" cy="5506497"/>
          </a:xfrm>
        </p:grpSpPr>
        <p:sp>
          <p:nvSpPr>
            <p:cNvPr id="120" name="Rectangle 119"/>
            <p:cNvSpPr/>
            <p:nvPr/>
          </p:nvSpPr>
          <p:spPr>
            <a:xfrm>
              <a:off x="4177265" y="861646"/>
              <a:ext cx="3800127" cy="5506497"/>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600" b="1" dirty="0" smtClean="0">
                  <a:solidFill>
                    <a:schemeClr val="tx1"/>
                  </a:solidFill>
                  <a:latin typeface="Calibri" panose="020F0502020204030204" pitchFamily="34" charset="0"/>
                  <a:cs typeface="Calibri" panose="020F0502020204030204" pitchFamily="34" charset="0"/>
                </a:rPr>
                <a:t>Option3 </a:t>
              </a:r>
              <a:r>
                <a:rPr lang="en-US" sz="1600" b="1" dirty="0">
                  <a:solidFill>
                    <a:schemeClr val="tx1"/>
                  </a:solidFill>
                  <a:latin typeface="Calibri" panose="020F0502020204030204" pitchFamily="34" charset="0"/>
                  <a:cs typeface="Calibri" panose="020F0502020204030204" pitchFamily="34" charset="0"/>
                </a:rPr>
                <a:t>Strategy and IR drop summary :</a:t>
              </a: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All </a:t>
              </a:r>
              <a:r>
                <a:rPr lang="en-US" sz="1600" dirty="0">
                  <a:solidFill>
                    <a:schemeClr val="tx1"/>
                  </a:solidFill>
                  <a:latin typeface="Calibri" panose="020F0502020204030204" pitchFamily="34" charset="0"/>
                  <a:cs typeface="Calibri" panose="020F0502020204030204" pitchFamily="34" charset="0"/>
                </a:rPr>
                <a:t>layers continuous grid</a:t>
              </a:r>
            </a:p>
            <a:p>
              <a:pPr marL="285750" indent="-285750">
                <a:buFontTx/>
                <a:buChar char="-"/>
              </a:pPr>
              <a:r>
                <a:rPr lang="en-US" sz="1600" dirty="0">
                  <a:solidFill>
                    <a:schemeClr val="tx1"/>
                  </a:solidFill>
                  <a:latin typeface="Calibri" panose="020F0502020204030204" pitchFamily="34" charset="0"/>
                  <a:cs typeface="Calibri" panose="020F0502020204030204" pitchFamily="34" charset="0"/>
                </a:rPr>
                <a:t>Slight reduction in M3 pitch</a:t>
              </a: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Significant reduction in dynamic IR drop</a:t>
              </a: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p:txBody>
        </p:sp>
        <p:pic>
          <p:nvPicPr>
            <p:cNvPr id="27" name="Picture 26"/>
            <p:cNvPicPr/>
            <p:nvPr/>
          </p:nvPicPr>
          <p:blipFill>
            <a:blip r:embed="rId5">
              <a:extLst>
                <a:ext uri="{28A0092B-C50C-407E-A947-70E740481C1C}">
                  <a14:useLocalDpi xmlns:a14="http://schemas.microsoft.com/office/drawing/2010/main" val="0"/>
                </a:ext>
              </a:extLst>
            </a:blip>
            <a:srcRect/>
            <a:stretch>
              <a:fillRect/>
            </a:stretch>
          </p:blipFill>
          <p:spPr bwMode="auto">
            <a:xfrm>
              <a:off x="4404035" y="1801823"/>
              <a:ext cx="3346585" cy="1825635"/>
            </a:xfrm>
            <a:prstGeom prst="rect">
              <a:avLst/>
            </a:prstGeom>
            <a:solidFill>
              <a:schemeClr val="bg1"/>
            </a:solidFill>
            <a:ln>
              <a:noFill/>
            </a:ln>
          </p:spPr>
        </p:pic>
        <p:pic>
          <p:nvPicPr>
            <p:cNvPr id="28" name="Picture 27"/>
            <p:cNvPicPr>
              <a:picLocks noChangeAspect="1"/>
            </p:cNvPicPr>
            <p:nvPr/>
          </p:nvPicPr>
          <p:blipFill>
            <a:blip r:embed="rId6"/>
            <a:stretch>
              <a:fillRect/>
            </a:stretch>
          </p:blipFill>
          <p:spPr>
            <a:xfrm>
              <a:off x="4230824" y="3627460"/>
              <a:ext cx="3713648" cy="2246740"/>
            </a:xfrm>
            <a:prstGeom prst="rect">
              <a:avLst/>
            </a:prstGeom>
          </p:spPr>
        </p:pic>
      </p:grpSp>
      <p:grpSp>
        <p:nvGrpSpPr>
          <p:cNvPr id="5" name="Group 4"/>
          <p:cNvGrpSpPr/>
          <p:nvPr/>
        </p:nvGrpSpPr>
        <p:grpSpPr>
          <a:xfrm>
            <a:off x="8188709" y="861646"/>
            <a:ext cx="3790318" cy="5506497"/>
            <a:chOff x="8188709" y="861646"/>
            <a:chExt cx="3790318" cy="5506497"/>
          </a:xfrm>
        </p:grpSpPr>
        <p:sp>
          <p:nvSpPr>
            <p:cNvPr id="113" name="Rectangle 112"/>
            <p:cNvSpPr/>
            <p:nvPr/>
          </p:nvSpPr>
          <p:spPr>
            <a:xfrm>
              <a:off x="8188709" y="861646"/>
              <a:ext cx="3790318" cy="5506497"/>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600" b="1" dirty="0" smtClean="0">
                  <a:solidFill>
                    <a:schemeClr val="tx1"/>
                  </a:solidFill>
                  <a:latin typeface="Calibri" panose="020F0502020204030204" pitchFamily="34" charset="0"/>
                  <a:cs typeface="Calibri" panose="020F0502020204030204" pitchFamily="34" charset="0"/>
                </a:rPr>
                <a:t>Option 4 strategy and IR drop summary:</a:t>
              </a: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overdesigned grid</a:t>
              </a: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Doubled M2 PG density from option3</a:t>
              </a:r>
            </a:p>
            <a:p>
              <a:pPr marL="285750" indent="-285750">
                <a:buFontTx/>
                <a:buChar char="-"/>
              </a:pPr>
              <a:endParaRPr lang="en-US"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Reduction in static IR drop but increase dynamic drop</a:t>
              </a:r>
            </a:p>
            <a:p>
              <a:endParaRPr lang="en-US" sz="1600" dirty="0">
                <a:solidFill>
                  <a:schemeClr val="tx1"/>
                </a:solidFill>
              </a:endParaRPr>
            </a:p>
          </p:txBody>
        </p:sp>
        <p:pic>
          <p:nvPicPr>
            <p:cNvPr id="29" name="Picture 28"/>
            <p:cNvPicPr/>
            <p:nvPr/>
          </p:nvPicPr>
          <p:blipFill>
            <a:blip r:embed="rId7">
              <a:extLst>
                <a:ext uri="{28A0092B-C50C-407E-A947-70E740481C1C}">
                  <a14:useLocalDpi xmlns:a14="http://schemas.microsoft.com/office/drawing/2010/main" val="0"/>
                </a:ext>
              </a:extLst>
            </a:blip>
            <a:srcRect/>
            <a:stretch>
              <a:fillRect/>
            </a:stretch>
          </p:blipFill>
          <p:spPr bwMode="auto">
            <a:xfrm>
              <a:off x="8389136" y="1801823"/>
              <a:ext cx="3389459" cy="1825635"/>
            </a:xfrm>
            <a:prstGeom prst="rect">
              <a:avLst/>
            </a:prstGeom>
            <a:solidFill>
              <a:schemeClr val="bg1"/>
            </a:solidFill>
            <a:ln>
              <a:noFill/>
            </a:ln>
          </p:spPr>
        </p:pic>
        <p:pic>
          <p:nvPicPr>
            <p:cNvPr id="30" name="Picture 29"/>
            <p:cNvPicPr>
              <a:picLocks noChangeAspect="1"/>
            </p:cNvPicPr>
            <p:nvPr/>
          </p:nvPicPr>
          <p:blipFill>
            <a:blip r:embed="rId8"/>
            <a:stretch>
              <a:fillRect/>
            </a:stretch>
          </p:blipFill>
          <p:spPr>
            <a:xfrm>
              <a:off x="8285840" y="3627458"/>
              <a:ext cx="3596053" cy="2258162"/>
            </a:xfrm>
            <a:prstGeom prst="rect">
              <a:avLst/>
            </a:prstGeom>
          </p:spPr>
        </p:pic>
      </p:grpSp>
    </p:spTree>
    <p:extLst>
      <p:ext uri="{BB962C8B-B14F-4D97-AF65-F5344CB8AC3E}">
        <p14:creationId xmlns:p14="http://schemas.microsoft.com/office/powerpoint/2010/main" val="2617505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5A6F7416-E470-465D-A917-FFC2DDD6A030}" type="slidenum">
              <a:rPr lang="en-US" smtClean="0"/>
              <a:pPr>
                <a:defRPr/>
              </a:pPr>
              <a:t>11</a:t>
            </a:fld>
            <a:endParaRPr lang="en-US" dirty="0"/>
          </a:p>
        </p:txBody>
      </p:sp>
      <p:pic>
        <p:nvPicPr>
          <p:cNvPr id="10" name="Picture 9"/>
          <p:cNvPicPr>
            <a:picLocks noChangeAspect="1"/>
          </p:cNvPicPr>
          <p:nvPr/>
        </p:nvPicPr>
        <p:blipFill>
          <a:blip r:embed="rId2"/>
          <a:stretch>
            <a:fillRect/>
          </a:stretch>
        </p:blipFill>
        <p:spPr>
          <a:xfrm>
            <a:off x="79902" y="1303856"/>
            <a:ext cx="4093533" cy="1671112"/>
          </a:xfrm>
          <a:prstGeom prst="rect">
            <a:avLst/>
          </a:prstGeom>
        </p:spPr>
      </p:pic>
      <p:sp>
        <p:nvSpPr>
          <p:cNvPr id="11" name="TextBox 10"/>
          <p:cNvSpPr txBox="1"/>
          <p:nvPr/>
        </p:nvSpPr>
        <p:spPr>
          <a:xfrm>
            <a:off x="79853" y="940903"/>
            <a:ext cx="9001014" cy="307777"/>
          </a:xfrm>
          <a:prstGeom prst="rect">
            <a:avLst/>
          </a:prstGeom>
          <a:solidFill>
            <a:schemeClr val="accent6">
              <a:lumMod val="20000"/>
              <a:lumOff val="80000"/>
            </a:schemeClr>
          </a:solidFill>
        </p:spPr>
        <p:txBody>
          <a:bodyPr wrap="square" rtlCol="0">
            <a:spAutoFit/>
          </a:bodyPr>
          <a:lstStyle/>
          <a:p>
            <a:r>
              <a:rPr lang="en-US" sz="1400" dirty="0" smtClean="0">
                <a:latin typeface="Calibri" panose="020F0502020204030204" pitchFamily="34" charset="0"/>
                <a:cs typeface="Calibri" panose="020F0502020204030204" pitchFamily="34" charset="0"/>
              </a:rPr>
              <a:t>Proposed methodology based PG provides balanced voltage drop contour across all layers compared to any other options</a:t>
            </a:r>
          </a:p>
        </p:txBody>
      </p:sp>
      <p:sp>
        <p:nvSpPr>
          <p:cNvPr id="18" name="Rectangle 17"/>
          <p:cNvSpPr/>
          <p:nvPr/>
        </p:nvSpPr>
        <p:spPr>
          <a:xfrm>
            <a:off x="4217394" y="1303857"/>
            <a:ext cx="4863473" cy="451719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200" b="1" dirty="0" smtClean="0">
                <a:solidFill>
                  <a:schemeClr val="tx1"/>
                </a:solidFill>
                <a:latin typeface="Calibri" panose="020F0502020204030204" pitchFamily="34" charset="0"/>
                <a:cs typeface="Calibri" panose="020F0502020204030204" pitchFamily="34" charset="0"/>
              </a:rPr>
              <a:t>Baseline Grid : </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High DRC/shorts count – M2 overhangs blocking pin access and key layer to switch to higher layers. </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Maximum </a:t>
            </a:r>
            <a:r>
              <a:rPr lang="en-US" sz="1200" dirty="0">
                <a:solidFill>
                  <a:schemeClr val="tx1"/>
                </a:solidFill>
                <a:latin typeface="Calibri" panose="020F0502020204030204" pitchFamily="34" charset="0"/>
                <a:cs typeface="Calibri" panose="020F0502020204030204" pitchFamily="34" charset="0"/>
              </a:rPr>
              <a:t>routing resources available </a:t>
            </a:r>
            <a:r>
              <a:rPr lang="en-US" sz="1200" dirty="0" smtClean="0">
                <a:solidFill>
                  <a:schemeClr val="tx1"/>
                </a:solidFill>
                <a:latin typeface="Calibri" panose="020F0502020204030204" pitchFamily="34" charset="0"/>
                <a:cs typeface="Calibri" panose="020F0502020204030204" pitchFamily="34" charset="0"/>
              </a:rPr>
              <a:t>- Lowest signal loading, average power and router runtime</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Inadequate </a:t>
            </a:r>
            <a:r>
              <a:rPr lang="en-US" sz="1200" dirty="0">
                <a:solidFill>
                  <a:schemeClr val="tx1"/>
                </a:solidFill>
                <a:latin typeface="Calibri" panose="020F0502020204030204" pitchFamily="34" charset="0"/>
                <a:cs typeface="Calibri" panose="020F0502020204030204" pitchFamily="34" charset="0"/>
              </a:rPr>
              <a:t>I</a:t>
            </a:r>
            <a:r>
              <a:rPr lang="en-US" sz="1200" dirty="0" smtClean="0">
                <a:solidFill>
                  <a:schemeClr val="tx1"/>
                </a:solidFill>
                <a:latin typeface="Calibri" panose="020F0502020204030204" pitchFamily="34" charset="0"/>
                <a:cs typeface="Calibri" panose="020F0502020204030204" pitchFamily="34" charset="0"/>
              </a:rPr>
              <a:t>R drop performance</a:t>
            </a:r>
          </a:p>
          <a:p>
            <a:r>
              <a:rPr lang="en-US" sz="1200" b="1" dirty="0" smtClean="0">
                <a:solidFill>
                  <a:schemeClr val="tx1"/>
                </a:solidFill>
                <a:latin typeface="Calibri" panose="020F0502020204030204" pitchFamily="34" charset="0"/>
                <a:cs typeface="Calibri" panose="020F0502020204030204" pitchFamily="34" charset="0"/>
              </a:rPr>
              <a:t>Option1 Grid (M1 and M2 via pillars):</a:t>
            </a:r>
            <a:r>
              <a:rPr lang="en-US" sz="1200" dirty="0" smtClean="0">
                <a:solidFill>
                  <a:schemeClr val="tx1"/>
                </a:solidFill>
                <a:latin typeface="Calibri" panose="020F0502020204030204" pitchFamily="34" charset="0"/>
                <a:cs typeface="Calibri" panose="020F0502020204030204" pitchFamily="34" charset="0"/>
              </a:rPr>
              <a:t> </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High route times – jogs around many tiny M1/M2 DP geometries</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Higher dynamic IR drop due to increased resistance to local </a:t>
            </a:r>
            <a:r>
              <a:rPr lang="en-US" sz="1200" dirty="0" err="1" smtClean="0">
                <a:solidFill>
                  <a:schemeClr val="tx1"/>
                </a:solidFill>
                <a:latin typeface="Calibri" panose="020F0502020204030204" pitchFamily="34" charset="0"/>
                <a:cs typeface="Calibri" panose="020F0502020204030204" pitchFamily="34" charset="0"/>
              </a:rPr>
              <a:t>decap</a:t>
            </a:r>
            <a:r>
              <a:rPr lang="en-US" sz="1200" dirty="0" smtClean="0">
                <a:solidFill>
                  <a:schemeClr val="tx1"/>
                </a:solidFill>
                <a:latin typeface="Calibri" panose="020F0502020204030204" pitchFamily="34" charset="0"/>
                <a:cs typeface="Calibri" panose="020F0502020204030204" pitchFamily="34" charset="0"/>
              </a:rPr>
              <a:t> fabric</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Higher signal loading and power than baseline option</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Lower DRC count - M1/M2 via placement avoiding signal pin blocking</a:t>
            </a:r>
          </a:p>
          <a:p>
            <a:r>
              <a:rPr lang="en-US" sz="1200" b="1" dirty="0" smtClean="0">
                <a:solidFill>
                  <a:schemeClr val="tx1"/>
                </a:solidFill>
                <a:latin typeface="Calibri" panose="020F0502020204030204" pitchFamily="34" charset="0"/>
                <a:cs typeface="Calibri" panose="020F0502020204030204" pitchFamily="34" charset="0"/>
              </a:rPr>
              <a:t>Option2 Grid (M1 and M2 continuous):</a:t>
            </a:r>
            <a:r>
              <a:rPr lang="en-US" sz="1200" dirty="0" smtClean="0">
                <a:solidFill>
                  <a:schemeClr val="tx1"/>
                </a:solidFill>
                <a:latin typeface="Calibri" panose="020F0502020204030204" pitchFamily="34" charset="0"/>
                <a:cs typeface="Calibri" panose="020F0502020204030204" pitchFamily="34" charset="0"/>
              </a:rPr>
              <a:t> </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Lower runtime and DRCs - improved pin access &amp; continuous grid on DP layers</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Lower average signal loading and average power than option1</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Significantly lower dynamic </a:t>
            </a:r>
            <a:r>
              <a:rPr lang="en-US" sz="1200" dirty="0">
                <a:solidFill>
                  <a:schemeClr val="tx1"/>
                </a:solidFill>
                <a:latin typeface="Calibri" panose="020F0502020204030204" pitchFamily="34" charset="0"/>
                <a:cs typeface="Calibri" panose="020F0502020204030204" pitchFamily="34" charset="0"/>
              </a:rPr>
              <a:t>IR </a:t>
            </a:r>
            <a:r>
              <a:rPr lang="en-US" sz="1200" dirty="0" smtClean="0">
                <a:solidFill>
                  <a:schemeClr val="tx1"/>
                </a:solidFill>
                <a:latin typeface="Calibri" panose="020F0502020204030204" pitchFamily="34" charset="0"/>
                <a:cs typeface="Calibri" panose="020F0502020204030204" pitchFamily="34" charset="0"/>
              </a:rPr>
              <a:t>- low </a:t>
            </a:r>
            <a:r>
              <a:rPr lang="en-US" sz="1200" dirty="0">
                <a:solidFill>
                  <a:schemeClr val="tx1"/>
                </a:solidFill>
                <a:latin typeface="Calibri" panose="020F0502020204030204" pitchFamily="34" charset="0"/>
                <a:cs typeface="Calibri" panose="020F0502020204030204" pitchFamily="34" charset="0"/>
              </a:rPr>
              <a:t>impedance </a:t>
            </a:r>
            <a:r>
              <a:rPr lang="en-US" sz="1200" dirty="0" smtClean="0">
                <a:solidFill>
                  <a:schemeClr val="tx1"/>
                </a:solidFill>
                <a:latin typeface="Calibri" panose="020F0502020204030204" pitchFamily="34" charset="0"/>
                <a:cs typeface="Calibri" panose="020F0502020204030204" pitchFamily="34" charset="0"/>
              </a:rPr>
              <a:t>to </a:t>
            </a:r>
            <a:r>
              <a:rPr lang="en-US" sz="1200" dirty="0" err="1" smtClean="0">
                <a:solidFill>
                  <a:schemeClr val="tx1"/>
                </a:solidFill>
                <a:latin typeface="Calibri" panose="020F0502020204030204" pitchFamily="34" charset="0"/>
                <a:cs typeface="Calibri" panose="020F0502020204030204" pitchFamily="34" charset="0"/>
              </a:rPr>
              <a:t>decap</a:t>
            </a:r>
            <a:r>
              <a:rPr lang="en-US" sz="1200" dirty="0" smtClean="0">
                <a:solidFill>
                  <a:schemeClr val="tx1"/>
                </a:solidFill>
                <a:latin typeface="Calibri" panose="020F0502020204030204" pitchFamily="34" charset="0"/>
                <a:cs typeface="Calibri" panose="020F0502020204030204" pitchFamily="34" charset="0"/>
              </a:rPr>
              <a:t> fabric</a:t>
            </a:r>
          </a:p>
          <a:p>
            <a:r>
              <a:rPr lang="en-US" sz="1200" b="1" dirty="0" smtClean="0">
                <a:solidFill>
                  <a:schemeClr val="tx1"/>
                </a:solidFill>
                <a:latin typeface="Calibri" panose="020F0502020204030204" pitchFamily="34" charset="0"/>
                <a:cs typeface="Calibri" panose="020F0502020204030204" pitchFamily="34" charset="0"/>
              </a:rPr>
              <a:t>Option3 Grid (continuous grid on all layers):</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Increased signal load and power due to lower resources available, DRCs in control </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Very good dynamic IR –</a:t>
            </a:r>
          </a:p>
          <a:p>
            <a:r>
              <a:rPr lang="en-US" sz="1200" b="1" dirty="0" smtClean="0">
                <a:solidFill>
                  <a:schemeClr val="tx1"/>
                </a:solidFill>
                <a:latin typeface="Calibri" panose="020F0502020204030204" pitchFamily="34" charset="0"/>
                <a:cs typeface="Calibri" panose="020F0502020204030204" pitchFamily="34" charset="0"/>
              </a:rPr>
              <a:t>Option4 Grid (overdesigned grid):</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Significant increase in signal loading, average power &amp; router runtime</a:t>
            </a:r>
          </a:p>
          <a:p>
            <a:pPr marL="228600" indent="-228600">
              <a:buFont typeface="+mj-lt"/>
              <a:buAutoNum type="arabicPeriod"/>
            </a:pPr>
            <a:r>
              <a:rPr lang="en-US" sz="1200" dirty="0" smtClean="0">
                <a:solidFill>
                  <a:schemeClr val="tx1"/>
                </a:solidFill>
                <a:latin typeface="Calibri" panose="020F0502020204030204" pitchFamily="34" charset="0"/>
                <a:cs typeface="Calibri" panose="020F0502020204030204" pitchFamily="34" charset="0"/>
              </a:rPr>
              <a:t>Dynamic IR drop impacted to increased loading and power density</a:t>
            </a:r>
          </a:p>
        </p:txBody>
      </p:sp>
      <p:pic>
        <p:nvPicPr>
          <p:cNvPr id="20" name="Picture 19"/>
          <p:cNvPicPr>
            <a:picLocks noChangeAspect="1"/>
          </p:cNvPicPr>
          <p:nvPr/>
        </p:nvPicPr>
        <p:blipFill>
          <a:blip r:embed="rId3"/>
          <a:stretch>
            <a:fillRect/>
          </a:stretch>
        </p:blipFill>
        <p:spPr>
          <a:xfrm>
            <a:off x="79853" y="3021325"/>
            <a:ext cx="4093581" cy="1532563"/>
          </a:xfrm>
          <a:prstGeom prst="rect">
            <a:avLst/>
          </a:prstGeom>
          <a:ln>
            <a:solidFill>
              <a:schemeClr val="tx1"/>
            </a:solidFill>
          </a:ln>
        </p:spPr>
      </p:pic>
      <p:pic>
        <p:nvPicPr>
          <p:cNvPr id="21" name="Picture 20"/>
          <p:cNvPicPr>
            <a:picLocks noChangeAspect="1"/>
          </p:cNvPicPr>
          <p:nvPr/>
        </p:nvPicPr>
        <p:blipFill>
          <a:blip r:embed="rId4"/>
          <a:stretch>
            <a:fillRect/>
          </a:stretch>
        </p:blipFill>
        <p:spPr>
          <a:xfrm>
            <a:off x="9140743" y="2599296"/>
            <a:ext cx="2964015" cy="1355923"/>
          </a:xfrm>
          <a:prstGeom prst="rect">
            <a:avLst/>
          </a:prstGeom>
          <a:ln>
            <a:solidFill>
              <a:schemeClr val="tx1"/>
            </a:solidFill>
          </a:ln>
        </p:spPr>
      </p:pic>
      <p:pic>
        <p:nvPicPr>
          <p:cNvPr id="22" name="Picture 21"/>
          <p:cNvPicPr>
            <a:picLocks noChangeAspect="1"/>
          </p:cNvPicPr>
          <p:nvPr/>
        </p:nvPicPr>
        <p:blipFill>
          <a:blip r:embed="rId5"/>
          <a:stretch>
            <a:fillRect/>
          </a:stretch>
        </p:blipFill>
        <p:spPr>
          <a:xfrm>
            <a:off x="9140744" y="881827"/>
            <a:ext cx="2964015" cy="1663002"/>
          </a:xfrm>
          <a:prstGeom prst="rect">
            <a:avLst/>
          </a:prstGeom>
          <a:ln>
            <a:solidFill>
              <a:schemeClr val="tx1"/>
            </a:solidFill>
          </a:ln>
        </p:spPr>
      </p:pic>
      <p:pic>
        <p:nvPicPr>
          <p:cNvPr id="23" name="Picture 22"/>
          <p:cNvPicPr>
            <a:picLocks noChangeAspect="1"/>
          </p:cNvPicPr>
          <p:nvPr/>
        </p:nvPicPr>
        <p:blipFill>
          <a:blip r:embed="rId6"/>
          <a:stretch>
            <a:fillRect/>
          </a:stretch>
        </p:blipFill>
        <p:spPr>
          <a:xfrm>
            <a:off x="79854" y="4592319"/>
            <a:ext cx="4093580" cy="1826930"/>
          </a:xfrm>
          <a:prstGeom prst="rect">
            <a:avLst/>
          </a:prstGeom>
        </p:spPr>
      </p:pic>
      <p:pic>
        <p:nvPicPr>
          <p:cNvPr id="24" name="Picture 23"/>
          <p:cNvPicPr>
            <a:picLocks noChangeAspect="1"/>
          </p:cNvPicPr>
          <p:nvPr/>
        </p:nvPicPr>
        <p:blipFill>
          <a:blip r:embed="rId7"/>
          <a:stretch>
            <a:fillRect/>
          </a:stretch>
        </p:blipFill>
        <p:spPr>
          <a:xfrm>
            <a:off x="9140743" y="4009686"/>
            <a:ext cx="2976949" cy="1744100"/>
          </a:xfrm>
          <a:prstGeom prst="rect">
            <a:avLst/>
          </a:prstGeom>
        </p:spPr>
      </p:pic>
      <p:sp>
        <p:nvSpPr>
          <p:cNvPr id="25" name="TextBox 24"/>
          <p:cNvSpPr txBox="1"/>
          <p:nvPr/>
        </p:nvSpPr>
        <p:spPr>
          <a:xfrm>
            <a:off x="4255478" y="5860694"/>
            <a:ext cx="7849280" cy="523220"/>
          </a:xfrm>
          <a:prstGeom prst="rect">
            <a:avLst/>
          </a:prstGeom>
          <a:solidFill>
            <a:schemeClr val="accent6">
              <a:lumMod val="20000"/>
              <a:lumOff val="80000"/>
            </a:schemeClr>
          </a:solidFill>
        </p:spPr>
        <p:txBody>
          <a:bodyPr wrap="square" rtlCol="0">
            <a:spAutoFit/>
          </a:bodyPr>
          <a:lstStyle/>
          <a:p>
            <a:r>
              <a:rPr lang="en-US" sz="1400" dirty="0" smtClean="0">
                <a:solidFill>
                  <a:srgbClr val="166ABE"/>
                </a:solidFill>
              </a:rPr>
              <a:t>Conclusion : </a:t>
            </a:r>
            <a:r>
              <a:rPr lang="en-US" sz="1400" dirty="0" smtClean="0"/>
              <a:t>Option3 offers right tradeoff with best IR drop performance and </a:t>
            </a:r>
            <a:r>
              <a:rPr lang="en-US" sz="1400" dirty="0" err="1" smtClean="0"/>
              <a:t>routability</a:t>
            </a:r>
            <a:r>
              <a:rPr lang="en-US" sz="1400" dirty="0" smtClean="0"/>
              <a:t> with </a:t>
            </a:r>
            <a:r>
              <a:rPr lang="en-US" sz="1400" dirty="0"/>
              <a:t>reasonable compromise on </a:t>
            </a:r>
            <a:r>
              <a:rPr lang="en-US" sz="1400" dirty="0" smtClean="0"/>
              <a:t>runtime </a:t>
            </a:r>
            <a:r>
              <a:rPr lang="en-US" sz="1400" dirty="0"/>
              <a:t>and </a:t>
            </a:r>
            <a:r>
              <a:rPr lang="en-US" sz="1400" dirty="0" smtClean="0"/>
              <a:t>power.  </a:t>
            </a:r>
            <a:endParaRPr lang="en-US" sz="1400" dirty="0"/>
          </a:p>
        </p:txBody>
      </p:sp>
      <p:sp>
        <p:nvSpPr>
          <p:cNvPr id="26" name="Title 4"/>
          <p:cNvSpPr>
            <a:spLocks noGrp="1"/>
          </p:cNvSpPr>
          <p:nvPr>
            <p:ph type="title"/>
          </p:nvPr>
        </p:nvSpPr>
        <p:spPr>
          <a:xfrm>
            <a:off x="566295" y="82284"/>
            <a:ext cx="10970683" cy="1158240"/>
          </a:xfrm>
        </p:spPr>
        <p:txBody>
          <a:bodyPr/>
          <a:lstStyle/>
          <a:p>
            <a:r>
              <a:rPr lang="en-US" sz="3600" dirty="0">
                <a:solidFill>
                  <a:srgbClr val="0071C5"/>
                </a:solidFill>
                <a:latin typeface="Intel Clear"/>
                <a:cs typeface="Intel Clear" panose="020B0604020203020204" pitchFamily="34" charset="0"/>
              </a:rPr>
              <a:t>Analysis Results</a:t>
            </a:r>
            <a:br>
              <a:rPr lang="en-US" sz="3600" dirty="0">
                <a:solidFill>
                  <a:srgbClr val="0071C5"/>
                </a:solidFill>
                <a:latin typeface="Intel Clear"/>
                <a:cs typeface="Intel Clear" panose="020B0604020203020204" pitchFamily="34" charset="0"/>
              </a:rPr>
            </a:br>
            <a:endParaRPr lang="en-US" dirty="0"/>
          </a:p>
        </p:txBody>
      </p:sp>
    </p:spTree>
    <p:extLst>
      <p:ext uri="{BB962C8B-B14F-4D97-AF65-F5344CB8AC3E}">
        <p14:creationId xmlns:p14="http://schemas.microsoft.com/office/powerpoint/2010/main" val="260100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0071C5"/>
                </a:solidFill>
                <a:latin typeface="Intel Clear"/>
                <a:cs typeface="Intel Clear" panose="020B0604020203020204" pitchFamily="34" charset="0"/>
              </a:rPr>
              <a:t>Conclusion : Power Grid Design Impinging Issues</a:t>
            </a:r>
            <a:endParaRPr lang="en-US" dirty="0"/>
          </a:p>
        </p:txBody>
      </p:sp>
      <p:sp>
        <p:nvSpPr>
          <p:cNvPr id="4" name="Slide Number Placeholder 3"/>
          <p:cNvSpPr>
            <a:spLocks noGrp="1"/>
          </p:cNvSpPr>
          <p:nvPr>
            <p:ph type="sldNum" sz="quarter" idx="12"/>
          </p:nvPr>
        </p:nvSpPr>
        <p:spPr/>
        <p:txBody>
          <a:bodyPr/>
          <a:lstStyle/>
          <a:p>
            <a:pPr>
              <a:defRPr/>
            </a:pPr>
            <a:fld id="{9DC781EA-D037-4A85-9B65-2483F6F6D36F}" type="slidenum">
              <a:rPr lang="en-US" smtClean="0"/>
              <a:pPr>
                <a:defRPr/>
              </a:pPr>
              <a:t>12</a:t>
            </a:fld>
            <a:endParaRPr lang="en-US"/>
          </a:p>
        </p:txBody>
      </p:sp>
      <p:sp>
        <p:nvSpPr>
          <p:cNvPr id="6" name="Content Placeholder 6"/>
          <p:cNvSpPr txBox="1">
            <a:spLocks/>
          </p:cNvSpPr>
          <p:nvPr/>
        </p:nvSpPr>
        <p:spPr>
          <a:xfrm>
            <a:off x="6172199" y="1190625"/>
            <a:ext cx="5566719" cy="5169071"/>
          </a:xfrm>
          <a:prstGeom prst="rect">
            <a:avLst/>
          </a:prstGeom>
          <a:ln>
            <a:noFill/>
          </a:ln>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While the primary objective of power grid is to reliably supply required voltage and current to the logic cells, it should conform to below considerations</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Standard cell architecture, Double patterning and coloring rules</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Global vs Local power grid approach and charge sharing</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Global power grid should provide low resistance connection to the switching logic</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Local power grid should help during dynamic switching</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Pillared grid doesn’t always provide more signal routing resources</a:t>
            </a:r>
            <a:endParaRPr kumimoji="0" lang="en-US" sz="105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Shouldn’t be overdesign :</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impacts </a:t>
            </a: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available signal routing resources and increase DRC count and LV clean up effort as well as router run times</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smtClean="0">
                <a:ln>
                  <a:noFill/>
                </a:ln>
                <a:solidFill>
                  <a:srgbClr val="0071C5"/>
                </a:solidFill>
                <a:effectLst/>
                <a:uLnTx/>
                <a:uFillTx/>
                <a:latin typeface="Calibri" panose="020F0502020204030204"/>
                <a:ea typeface="+mn-ea"/>
                <a:cs typeface="Intel Clear" panose="020B0604020203020204" pitchFamily="34" charset="0"/>
              </a:rPr>
              <a:t>Higher Signal loading and thereby total power consumption</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1200" b="1" i="0" u="none" strike="noStrike" kern="1200" cap="none" spc="0" normalizeH="0" baseline="0" noProof="0" dirty="0" smtClean="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smtClean="0">
                <a:ln>
                  <a:noFill/>
                </a:ln>
                <a:solidFill>
                  <a:srgbClr val="0070C0"/>
                </a:solidFill>
                <a:effectLst/>
                <a:uLnTx/>
                <a:uFillTx/>
                <a:latin typeface="Calibri" panose="020F0502020204030204"/>
                <a:ea typeface="+mn-ea"/>
                <a:cs typeface="+mn-cs"/>
              </a:rPr>
              <a:t>Power grid design in lower technology nodes is becoming extremely complex and challenging due to stringent technology manufacturing rules and increase in power density. As a result, power grid design must be done carefully considering all the above aspects</a:t>
            </a:r>
            <a:r>
              <a:rPr kumimoji="0" lang="en-US" sz="1600" b="0" i="0" u="none" strike="noStrike" kern="1200" cap="none" spc="0" normalizeH="0" baseline="0" noProof="0" dirty="0" smtClean="0">
                <a:ln>
                  <a:noFill/>
                </a:ln>
                <a:solidFill>
                  <a:srgbClr val="0070C0"/>
                </a:solidFill>
                <a:effectLst/>
                <a:uLnTx/>
                <a:uFillTx/>
                <a:latin typeface="Calibri" panose="020F0502020204030204"/>
                <a:ea typeface="+mn-ea"/>
                <a:cs typeface="+mn-cs"/>
              </a:rPr>
              <a:t>.</a:t>
            </a:r>
          </a:p>
        </p:txBody>
      </p:sp>
      <p:pic>
        <p:nvPicPr>
          <p:cNvPr id="7" name="Picture 6"/>
          <p:cNvPicPr>
            <a:picLocks noChangeAspect="1"/>
          </p:cNvPicPr>
          <p:nvPr/>
        </p:nvPicPr>
        <p:blipFill>
          <a:blip r:embed="rId2"/>
          <a:stretch>
            <a:fillRect/>
          </a:stretch>
        </p:blipFill>
        <p:spPr>
          <a:xfrm>
            <a:off x="543348" y="1095710"/>
            <a:ext cx="5326965" cy="5263986"/>
          </a:xfrm>
          <a:prstGeom prst="rect">
            <a:avLst/>
          </a:prstGeom>
          <a:solidFill>
            <a:schemeClr val="bg1">
              <a:lumMod val="85000"/>
            </a:schemeClr>
          </a:solidFill>
        </p:spPr>
      </p:pic>
    </p:spTree>
    <p:extLst>
      <p:ext uri="{BB962C8B-B14F-4D97-AF65-F5344CB8AC3E}">
        <p14:creationId xmlns:p14="http://schemas.microsoft.com/office/powerpoint/2010/main" val="8993392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4" name="Content Placeholder 3"/>
          <p:cNvSpPr>
            <a:spLocks noGrp="1"/>
          </p:cNvSpPr>
          <p:nvPr>
            <p:ph sz="quarter" idx="13"/>
          </p:nvPr>
        </p:nvSpPr>
        <p:spPr/>
        <p:txBody>
          <a:bodyPr/>
          <a:lstStyle/>
          <a:p>
            <a:pPr marL="285750" indent="-285750">
              <a:buFont typeface="Arial" panose="020B0604020202020204" pitchFamily="34" charset="0"/>
              <a:buChar char="•"/>
            </a:pPr>
            <a:r>
              <a:rPr lang="en-US" dirty="0"/>
              <a:t>Physical Design Challenges and Innovations to Meet Power, Speed, and Area Scaling Trend, </a:t>
            </a:r>
            <a:r>
              <a:rPr lang="en-US" dirty="0">
                <a:solidFill>
                  <a:srgbClr val="00B0F0"/>
                </a:solidFill>
              </a:rPr>
              <a:t>LC LU, TSMC Fellow/Senior Director (R&amp;D)</a:t>
            </a:r>
            <a:r>
              <a:rPr lang="en-US" dirty="0"/>
              <a:t>, ISPD 2017</a:t>
            </a:r>
          </a:p>
          <a:p>
            <a:endParaRPr lang="en-US" dirty="0"/>
          </a:p>
        </p:txBody>
      </p:sp>
      <p:sp>
        <p:nvSpPr>
          <p:cNvPr id="3" name="Slide Number Placeholder 2"/>
          <p:cNvSpPr>
            <a:spLocks noGrp="1"/>
          </p:cNvSpPr>
          <p:nvPr>
            <p:ph type="sldNum" sz="quarter" idx="16"/>
          </p:nvPr>
        </p:nvSpPr>
        <p:spPr/>
        <p:txBody>
          <a:bodyPr/>
          <a:lstStyle/>
          <a:p>
            <a:pPr>
              <a:defRPr/>
            </a:pPr>
            <a:fld id="{9DC781EA-D037-4A85-9B65-2483F6F6D36F}" type="slidenum">
              <a:rPr lang="en-US" smtClean="0"/>
              <a:pPr>
                <a:defRPr/>
              </a:pPr>
              <a:t>13</a:t>
            </a:fld>
            <a:endParaRPr lang="en-US"/>
          </a:p>
        </p:txBody>
      </p:sp>
    </p:spTree>
    <p:extLst>
      <p:ext uri="{BB962C8B-B14F-4D97-AF65-F5344CB8AC3E}">
        <p14:creationId xmlns:p14="http://schemas.microsoft.com/office/powerpoint/2010/main" val="2584811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35676"/>
            <a:ext cx="12192000" cy="2627870"/>
          </a:xfrm>
          <a:prstGeom prst="rect">
            <a:avLst/>
          </a:prstGeom>
          <a:solidFill>
            <a:schemeClr val="bg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60932" y="1873197"/>
            <a:ext cx="2966802" cy="1338828"/>
          </a:xfrm>
          <a:prstGeom prst="rect">
            <a:avLst/>
          </a:prstGeom>
          <a:noFill/>
        </p:spPr>
        <p:txBody>
          <a:bodyPr wrap="square" rtlCol="0">
            <a:spAutoFit/>
          </a:bodyPr>
          <a:lstStyle/>
          <a:p>
            <a:pPr marL="339725" lvl="1" indent="0" algn="r">
              <a:spcBef>
                <a:spcPts val="600"/>
              </a:spcBef>
              <a:buNone/>
            </a:pPr>
            <a:r>
              <a:rPr lang="en-US" b="1" dirty="0" smtClean="0"/>
              <a:t>Mahendrasing Patil</a:t>
            </a:r>
          </a:p>
          <a:p>
            <a:pPr marL="339725" lvl="1" indent="0" algn="r">
              <a:spcBef>
                <a:spcPts val="600"/>
              </a:spcBef>
              <a:buNone/>
            </a:pPr>
            <a:r>
              <a:rPr lang="en-US" sz="1600" dirty="0" smtClean="0"/>
              <a:t>Intel Corporation,</a:t>
            </a:r>
          </a:p>
          <a:p>
            <a:pPr marL="339725" lvl="1" indent="0" algn="r">
              <a:spcBef>
                <a:spcPts val="600"/>
              </a:spcBef>
              <a:buNone/>
            </a:pPr>
            <a:r>
              <a:rPr lang="en-US" sz="1600" dirty="0" smtClean="0"/>
              <a:t>Bangalore, India</a:t>
            </a:r>
          </a:p>
          <a:p>
            <a:pPr marL="339725" lvl="1" indent="0" algn="r">
              <a:spcBef>
                <a:spcPts val="600"/>
              </a:spcBef>
              <a:buNone/>
            </a:pPr>
            <a:r>
              <a:rPr lang="en-US" sz="1600" dirty="0" smtClean="0"/>
              <a:t>mahendra.patil@intel.com</a:t>
            </a:r>
          </a:p>
        </p:txBody>
      </p:sp>
      <p:sp>
        <p:nvSpPr>
          <p:cNvPr id="9" name="TextBox 8"/>
          <p:cNvSpPr txBox="1"/>
          <p:nvPr/>
        </p:nvSpPr>
        <p:spPr>
          <a:xfrm>
            <a:off x="4118369" y="1873197"/>
            <a:ext cx="2856411" cy="1338828"/>
          </a:xfrm>
          <a:prstGeom prst="rect">
            <a:avLst/>
          </a:prstGeom>
          <a:noFill/>
        </p:spPr>
        <p:txBody>
          <a:bodyPr wrap="square" rtlCol="0">
            <a:spAutoFit/>
          </a:bodyPr>
          <a:lstStyle/>
          <a:p>
            <a:pPr marL="339725" lvl="1" indent="0" algn="r">
              <a:spcBef>
                <a:spcPts val="600"/>
              </a:spcBef>
              <a:buNone/>
            </a:pPr>
            <a:r>
              <a:rPr lang="en-US" b="1" dirty="0" smtClean="0"/>
              <a:t>Ravi </a:t>
            </a:r>
            <a:r>
              <a:rPr lang="en-US" b="1" dirty="0" err="1" smtClean="0"/>
              <a:t>Teja</a:t>
            </a:r>
            <a:r>
              <a:rPr lang="en-US" b="1" dirty="0" smtClean="0"/>
              <a:t> Susarla</a:t>
            </a:r>
          </a:p>
          <a:p>
            <a:pPr marL="339725" lvl="1" indent="0" algn="r">
              <a:spcBef>
                <a:spcPts val="600"/>
              </a:spcBef>
              <a:buNone/>
            </a:pPr>
            <a:r>
              <a:rPr lang="en-US" sz="1600" dirty="0" smtClean="0"/>
              <a:t>Intel Corporation,</a:t>
            </a:r>
          </a:p>
          <a:p>
            <a:pPr marL="339725" lvl="1" indent="0" algn="r">
              <a:spcBef>
                <a:spcPts val="600"/>
              </a:spcBef>
              <a:buNone/>
            </a:pPr>
            <a:r>
              <a:rPr lang="en-US" sz="1600" dirty="0" smtClean="0"/>
              <a:t>Bangalore, India</a:t>
            </a:r>
          </a:p>
          <a:p>
            <a:pPr marL="339725" lvl="1" indent="0" algn="r">
              <a:spcBef>
                <a:spcPts val="600"/>
              </a:spcBef>
              <a:buNone/>
            </a:pPr>
            <a:r>
              <a:rPr lang="en-US" sz="1600" dirty="0"/>
              <a:t>ravi.t.susarla@intel.com</a:t>
            </a:r>
            <a:endParaRPr lang="en-US" sz="1600" dirty="0" smtClean="0"/>
          </a:p>
        </p:txBody>
      </p:sp>
      <p:sp>
        <p:nvSpPr>
          <p:cNvPr id="11" name="TextBox 10"/>
          <p:cNvSpPr txBox="1"/>
          <p:nvPr/>
        </p:nvSpPr>
        <p:spPr>
          <a:xfrm>
            <a:off x="7851530" y="1873197"/>
            <a:ext cx="3643262" cy="1338828"/>
          </a:xfrm>
          <a:prstGeom prst="rect">
            <a:avLst/>
          </a:prstGeom>
          <a:noFill/>
        </p:spPr>
        <p:txBody>
          <a:bodyPr wrap="square" rtlCol="0">
            <a:spAutoFit/>
          </a:bodyPr>
          <a:lstStyle/>
          <a:p>
            <a:pPr marL="339725" lvl="1" indent="0" algn="r">
              <a:spcBef>
                <a:spcPts val="600"/>
              </a:spcBef>
              <a:buNone/>
            </a:pPr>
            <a:r>
              <a:rPr lang="en-US" b="1" dirty="0"/>
              <a:t>Surendra Boosam Kota</a:t>
            </a:r>
          </a:p>
          <a:p>
            <a:pPr marL="339725" lvl="1" indent="0" algn="r">
              <a:spcBef>
                <a:spcPts val="600"/>
              </a:spcBef>
              <a:buNone/>
            </a:pPr>
            <a:r>
              <a:rPr lang="en-US" sz="1600" dirty="0" smtClean="0"/>
              <a:t>Intel Corporation, </a:t>
            </a:r>
          </a:p>
          <a:p>
            <a:pPr marL="339725" lvl="1" indent="0" algn="r">
              <a:spcBef>
                <a:spcPts val="600"/>
              </a:spcBef>
              <a:buNone/>
            </a:pPr>
            <a:r>
              <a:rPr lang="en-US" sz="1600" dirty="0" smtClean="0"/>
              <a:t>Bangalore, India</a:t>
            </a:r>
          </a:p>
          <a:p>
            <a:pPr marL="339725" lvl="1" indent="0" algn="r">
              <a:spcBef>
                <a:spcPts val="600"/>
              </a:spcBef>
              <a:buNone/>
            </a:pPr>
            <a:r>
              <a:rPr lang="en-US" sz="1600" dirty="0"/>
              <a:t>boosam.kota.surendra@intel.com</a:t>
            </a:r>
            <a:endParaRPr lang="en-US" sz="1600" dirty="0" smtClean="0"/>
          </a:p>
        </p:txBody>
      </p:sp>
    </p:spTree>
    <p:extLst>
      <p:ext uri="{BB962C8B-B14F-4D97-AF65-F5344CB8AC3E}">
        <p14:creationId xmlns:p14="http://schemas.microsoft.com/office/powerpoint/2010/main" val="273488881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627652" y="3796876"/>
            <a:ext cx="10950515" cy="1470025"/>
          </a:xfrm>
        </p:spPr>
        <p:txBody>
          <a:bodyPr>
            <a:normAutofit/>
          </a:bodyPr>
          <a:lstStyle/>
          <a:p>
            <a:r>
              <a:rPr lang="en-US" dirty="0">
                <a:latin typeface="Calibri" panose="020F0502020204030204" pitchFamily="34" charset="0"/>
                <a:cs typeface="Calibri" panose="020F0502020204030204" pitchFamily="34" charset="0"/>
              </a:rPr>
              <a:t>A Multi-perspective approach to IC power grid development for 7nm based designs</a:t>
            </a:r>
          </a:p>
        </p:txBody>
      </p:sp>
    </p:spTree>
    <p:extLst>
      <p:ext uri="{BB962C8B-B14F-4D97-AF65-F5344CB8AC3E}">
        <p14:creationId xmlns:p14="http://schemas.microsoft.com/office/powerpoint/2010/main" val="300302030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Abstract</a:t>
            </a:r>
            <a:endParaRPr lang="en-US" b="1" dirty="0"/>
          </a:p>
        </p:txBody>
      </p:sp>
      <p:sp>
        <p:nvSpPr>
          <p:cNvPr id="5" name="Content Placeholder 4"/>
          <p:cNvSpPr>
            <a:spLocks noGrp="1"/>
          </p:cNvSpPr>
          <p:nvPr>
            <p:ph sz="quarter" idx="13"/>
          </p:nvPr>
        </p:nvSpPr>
        <p:spPr/>
        <p:txBody>
          <a:bodyPr/>
          <a:lstStyle/>
          <a:p>
            <a:pPr marL="342900" indent="-342900">
              <a:buFont typeface="Wingdings" panose="05000000000000000000" pitchFamily="2" charset="2"/>
              <a:buChar char="Ø"/>
            </a:pPr>
            <a:r>
              <a:rPr lang="en-US" sz="2000" dirty="0">
                <a:solidFill>
                  <a:srgbClr val="0070C0"/>
                </a:solidFill>
                <a:latin typeface="Calibri" panose="020F0502020204030204" pitchFamily="34" charset="0"/>
                <a:cs typeface="Calibri" panose="020F0502020204030204" pitchFamily="34" charset="0"/>
              </a:rPr>
              <a:t>IC Power delivery network is designed to provide required voltage </a:t>
            </a:r>
            <a:r>
              <a:rPr lang="en-US" sz="2000" dirty="0" smtClean="0">
                <a:solidFill>
                  <a:srgbClr val="0070C0"/>
                </a:solidFill>
                <a:latin typeface="Calibri" panose="020F0502020204030204" pitchFamily="34" charset="0"/>
                <a:cs typeface="Calibri" panose="020F0502020204030204" pitchFamily="34" charset="0"/>
              </a:rPr>
              <a:t>to </a:t>
            </a:r>
            <a:r>
              <a:rPr lang="en-US" sz="2000" dirty="0">
                <a:solidFill>
                  <a:srgbClr val="0070C0"/>
                </a:solidFill>
                <a:latin typeface="Calibri" panose="020F0502020204030204" pitchFamily="34" charset="0"/>
                <a:cs typeface="Calibri" panose="020F0502020204030204" pitchFamily="34" charset="0"/>
              </a:rPr>
              <a:t>the cells performing logic operation. With advanced technology scaling there is increase in power density and metal wire resistances, causing higher IR drop. This can result in functional failures. Power grid impacts available routing </a:t>
            </a:r>
            <a:r>
              <a:rPr lang="en-US" sz="2000" dirty="0" smtClean="0">
                <a:solidFill>
                  <a:srgbClr val="0070C0"/>
                </a:solidFill>
                <a:latin typeface="Calibri" panose="020F0502020204030204" pitchFamily="34" charset="0"/>
                <a:cs typeface="Calibri" panose="020F0502020204030204" pitchFamily="34" charset="0"/>
              </a:rPr>
              <a:t>resources, </a:t>
            </a:r>
            <a:r>
              <a:rPr lang="en-US" sz="2000" dirty="0">
                <a:solidFill>
                  <a:srgbClr val="0070C0"/>
                </a:solidFill>
                <a:latin typeface="Calibri" panose="020F0502020204030204" pitchFamily="34" charset="0"/>
                <a:cs typeface="Calibri" panose="020F0502020204030204" pitchFamily="34" charset="0"/>
              </a:rPr>
              <a:t>design rule violations and related layout cleanup effort, signal loading and power consumption. </a:t>
            </a:r>
            <a:endParaRPr lang="en-US" sz="2000" dirty="0" smtClean="0">
              <a:solidFill>
                <a:srgbClr val="0070C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endParaRPr lang="en-US" sz="2000" dirty="0" smtClean="0">
              <a:solidFill>
                <a:srgbClr val="0070C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US" sz="2000" dirty="0" smtClean="0">
                <a:solidFill>
                  <a:srgbClr val="0070C0"/>
                </a:solidFill>
                <a:latin typeface="Calibri" panose="020F0502020204030204" pitchFamily="34" charset="0"/>
                <a:cs typeface="Calibri" panose="020F0502020204030204" pitchFamily="34" charset="0"/>
              </a:rPr>
              <a:t>While </a:t>
            </a:r>
            <a:r>
              <a:rPr lang="en-US" sz="2000" dirty="0">
                <a:solidFill>
                  <a:srgbClr val="0070C0"/>
                </a:solidFill>
                <a:latin typeface="Calibri" panose="020F0502020204030204" pitchFamily="34" charset="0"/>
                <a:cs typeface="Calibri" panose="020F0502020204030204" pitchFamily="34" charset="0"/>
              </a:rPr>
              <a:t>the chip designers have focused on aspects of </a:t>
            </a:r>
            <a:r>
              <a:rPr lang="en-US" sz="2000" dirty="0" err="1">
                <a:solidFill>
                  <a:srgbClr val="0070C0"/>
                </a:solidFill>
                <a:latin typeface="Calibri" panose="020F0502020204030204" pitchFamily="34" charset="0"/>
                <a:cs typeface="Calibri" panose="020F0502020204030204" pitchFamily="34" charset="0"/>
              </a:rPr>
              <a:t>SoC</a:t>
            </a:r>
            <a:r>
              <a:rPr lang="en-US" sz="2000" dirty="0">
                <a:solidFill>
                  <a:srgbClr val="0070C0"/>
                </a:solidFill>
                <a:latin typeface="Calibri" panose="020F0502020204030204" pitchFamily="34" charset="0"/>
                <a:cs typeface="Calibri" panose="020F0502020204030204" pitchFamily="34" charset="0"/>
              </a:rPr>
              <a:t> design, there is very less exploration on how the power grid impacts multiple design aspects. </a:t>
            </a:r>
            <a:endParaRPr lang="en-US" sz="2000" dirty="0" smtClean="0">
              <a:solidFill>
                <a:srgbClr val="0070C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endParaRPr lang="en-US" sz="2000" dirty="0" smtClean="0">
              <a:solidFill>
                <a:srgbClr val="0070C0"/>
              </a:solidFill>
              <a:latin typeface="Calibri" panose="020F0502020204030204" pitchFamily="34" charset="0"/>
              <a:cs typeface="Calibri" panose="020F0502020204030204" pitchFamily="34" charset="0"/>
            </a:endParaRPr>
          </a:p>
          <a:p>
            <a:pPr marL="342900" indent="-342900">
              <a:buFont typeface="Wingdings" panose="05000000000000000000" pitchFamily="2" charset="2"/>
              <a:buChar char="Ø"/>
            </a:pPr>
            <a:r>
              <a:rPr lang="en-US" sz="2000" dirty="0" smtClean="0">
                <a:solidFill>
                  <a:srgbClr val="0070C0"/>
                </a:solidFill>
                <a:latin typeface="Calibri" panose="020F0502020204030204" pitchFamily="34" charset="0"/>
                <a:cs typeface="Calibri" panose="020F0502020204030204" pitchFamily="34" charset="0"/>
              </a:rPr>
              <a:t>This </a:t>
            </a:r>
            <a:r>
              <a:rPr lang="en-US" sz="2000" dirty="0">
                <a:solidFill>
                  <a:srgbClr val="0070C0"/>
                </a:solidFill>
                <a:latin typeface="Calibri" panose="020F0502020204030204" pitchFamily="34" charset="0"/>
                <a:cs typeface="Calibri" panose="020F0502020204030204" pitchFamily="34" charset="0"/>
              </a:rPr>
              <a:t>work focuses on </a:t>
            </a:r>
            <a:r>
              <a:rPr lang="en-US" sz="2000" dirty="0" smtClean="0">
                <a:solidFill>
                  <a:srgbClr val="0070C0"/>
                </a:solidFill>
                <a:latin typeface="Calibri" panose="020F0502020204030204" pitchFamily="34" charset="0"/>
                <a:cs typeface="Calibri" panose="020F0502020204030204" pitchFamily="34" charset="0"/>
              </a:rPr>
              <a:t>highlighting aspects </a:t>
            </a:r>
            <a:r>
              <a:rPr lang="en-US" sz="2000" dirty="0">
                <a:solidFill>
                  <a:srgbClr val="0070C0"/>
                </a:solidFill>
                <a:latin typeface="Calibri" panose="020F0502020204030204" pitchFamily="34" charset="0"/>
                <a:cs typeface="Calibri" panose="020F0502020204030204" pitchFamily="34" charset="0"/>
              </a:rPr>
              <a:t>impacted by the power grid design.</a:t>
            </a:r>
          </a:p>
        </p:txBody>
      </p:sp>
    </p:spTree>
    <p:extLst>
      <p:ext uri="{BB962C8B-B14F-4D97-AF65-F5344CB8AC3E}">
        <p14:creationId xmlns:p14="http://schemas.microsoft.com/office/powerpoint/2010/main" val="4214572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sz="quarter" idx="13"/>
          </p:nvPr>
        </p:nvSpPr>
        <p:spPr/>
        <p:txBody>
          <a:bodyPr/>
          <a:lstStyle/>
          <a:p>
            <a:pPr marL="285750" indent="-285750">
              <a:buFont typeface="Arial" panose="020B0604020202020204" pitchFamily="34" charset="0"/>
              <a:buChar char="•"/>
            </a:pPr>
            <a:r>
              <a:rPr lang="en-US" sz="3200" dirty="0" smtClean="0">
                <a:solidFill>
                  <a:srgbClr val="0070C0"/>
                </a:solidFill>
                <a:latin typeface="Calibri" panose="020F0502020204030204" pitchFamily="34" charset="0"/>
                <a:cs typeface="Calibri" panose="020F0502020204030204" pitchFamily="34" charset="0"/>
              </a:rPr>
              <a:t>Motivation</a:t>
            </a:r>
          </a:p>
          <a:p>
            <a:pPr marL="285750" indent="-285750">
              <a:buFont typeface="Arial" panose="020B0604020202020204" pitchFamily="34" charset="0"/>
              <a:buChar char="•"/>
            </a:pPr>
            <a:r>
              <a:rPr lang="en-US" sz="3200" dirty="0">
                <a:solidFill>
                  <a:srgbClr val="0070C0"/>
                </a:solidFill>
                <a:latin typeface="Calibri" panose="020F0502020204030204" pitchFamily="34" charset="0"/>
                <a:cs typeface="Calibri" panose="020F0502020204030204" pitchFamily="34" charset="0"/>
              </a:rPr>
              <a:t>Design of Experiments </a:t>
            </a:r>
          </a:p>
          <a:p>
            <a:pPr marL="285750" indent="-285750">
              <a:buFont typeface="Arial" panose="020B0604020202020204" pitchFamily="34" charset="0"/>
              <a:buChar char="•"/>
            </a:pPr>
            <a:r>
              <a:rPr lang="en-US" sz="3200" dirty="0" smtClean="0">
                <a:solidFill>
                  <a:srgbClr val="0070C0"/>
                </a:solidFill>
                <a:latin typeface="Calibri" panose="020F0502020204030204" pitchFamily="34" charset="0"/>
                <a:cs typeface="Calibri" panose="020F0502020204030204" pitchFamily="34" charset="0"/>
              </a:rPr>
              <a:t>PG </a:t>
            </a:r>
            <a:r>
              <a:rPr lang="en-US" sz="3200" dirty="0">
                <a:solidFill>
                  <a:srgbClr val="0070C0"/>
                </a:solidFill>
                <a:latin typeface="Calibri" panose="020F0502020204030204" pitchFamily="34" charset="0"/>
                <a:cs typeface="Calibri" panose="020F0502020204030204" pitchFamily="34" charset="0"/>
              </a:rPr>
              <a:t>Grid </a:t>
            </a:r>
            <a:r>
              <a:rPr lang="en-US" sz="3200" dirty="0" smtClean="0">
                <a:solidFill>
                  <a:srgbClr val="0070C0"/>
                </a:solidFill>
                <a:latin typeface="Calibri" panose="020F0502020204030204" pitchFamily="34" charset="0"/>
                <a:cs typeface="Calibri" panose="020F0502020204030204" pitchFamily="34" charset="0"/>
              </a:rPr>
              <a:t>Evaluations</a:t>
            </a:r>
          </a:p>
          <a:p>
            <a:pPr marL="285750" indent="-285750">
              <a:buFont typeface="Arial" panose="020B0604020202020204" pitchFamily="34" charset="0"/>
              <a:buChar char="•"/>
            </a:pPr>
            <a:r>
              <a:rPr lang="en-US" sz="3200" dirty="0" smtClean="0">
                <a:solidFill>
                  <a:srgbClr val="0070C0"/>
                </a:solidFill>
                <a:latin typeface="Calibri" panose="020F0502020204030204" pitchFamily="34" charset="0"/>
                <a:cs typeface="Calibri" panose="020F0502020204030204" pitchFamily="34" charset="0"/>
              </a:rPr>
              <a:t>Analysis Results</a:t>
            </a:r>
          </a:p>
          <a:p>
            <a:pPr marL="285750" indent="-285750">
              <a:buFont typeface="Arial" panose="020B0604020202020204" pitchFamily="34" charset="0"/>
              <a:buChar char="•"/>
            </a:pPr>
            <a:r>
              <a:rPr lang="en-US" sz="3200" dirty="0" smtClean="0">
                <a:solidFill>
                  <a:srgbClr val="0070C0"/>
                </a:solidFill>
                <a:latin typeface="Calibri" panose="020F0502020204030204" pitchFamily="34" charset="0"/>
                <a:cs typeface="Calibri" panose="020F0502020204030204" pitchFamily="34" charset="0"/>
              </a:rPr>
              <a:t>Conclusion </a:t>
            </a:r>
            <a:endParaRPr lang="en-US" sz="3200" dirty="0">
              <a:solidFill>
                <a:srgbClr val="0070C0"/>
              </a:solidFill>
              <a:latin typeface="Calibri" panose="020F0502020204030204" pitchFamily="34" charset="0"/>
              <a:cs typeface="Calibri" panose="020F0502020204030204" pitchFamily="34" charset="0"/>
            </a:endParaRPr>
          </a:p>
          <a:p>
            <a:endParaRPr lang="en-US" sz="3200" dirty="0" smtClean="0">
              <a:solidFill>
                <a:srgbClr val="0070C0"/>
              </a:solidFill>
            </a:endParaRPr>
          </a:p>
          <a:p>
            <a:endParaRPr lang="en-US" sz="3200" dirty="0"/>
          </a:p>
        </p:txBody>
      </p:sp>
      <p:sp>
        <p:nvSpPr>
          <p:cNvPr id="4" name="Slide Number Placeholder 3"/>
          <p:cNvSpPr>
            <a:spLocks noGrp="1"/>
          </p:cNvSpPr>
          <p:nvPr>
            <p:ph type="sldNum" sz="quarter" idx="16"/>
          </p:nvPr>
        </p:nvSpPr>
        <p:spPr>
          <a:xfrm>
            <a:off x="11016768" y="6466850"/>
            <a:ext cx="1035052" cy="366184"/>
          </a:xfrm>
        </p:spPr>
        <p:txBody>
          <a:bodyPr/>
          <a:lstStyle/>
          <a:p>
            <a:pPr>
              <a:defRPr/>
            </a:pPr>
            <a:r>
              <a:rPr lang="en-US" dirty="0" smtClean="0"/>
              <a:t>5</a:t>
            </a:r>
            <a:endParaRPr lang="en-US" dirty="0"/>
          </a:p>
        </p:txBody>
      </p:sp>
    </p:spTree>
    <p:extLst>
      <p:ext uri="{BB962C8B-B14F-4D97-AF65-F5344CB8AC3E}">
        <p14:creationId xmlns:p14="http://schemas.microsoft.com/office/powerpoint/2010/main" val="4180088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6"/>
          </p:nvPr>
        </p:nvSpPr>
        <p:spPr/>
        <p:txBody>
          <a:bodyPr/>
          <a:lstStyle/>
          <a:p>
            <a:pPr>
              <a:defRPr/>
            </a:pPr>
            <a:fld id="{F1B4F393-5734-499D-8958-0FF43268FFCD}" type="slidenum">
              <a:rPr lang="en-US" smtClean="0"/>
              <a:pPr>
                <a:defRPr/>
              </a:pPr>
              <a:t>6</a:t>
            </a:fld>
            <a:endParaRPr lang="en-US" dirty="0"/>
          </a:p>
        </p:txBody>
      </p:sp>
      <p:sp>
        <p:nvSpPr>
          <p:cNvPr id="5" name="Text Placeholder 7"/>
          <p:cNvSpPr txBox="1">
            <a:spLocks/>
          </p:cNvSpPr>
          <p:nvPr/>
        </p:nvSpPr>
        <p:spPr>
          <a:xfrm>
            <a:off x="484801" y="1292450"/>
            <a:ext cx="11367229" cy="4651150"/>
          </a:xfrm>
          <a:prstGeom prst="rect">
            <a:avLst/>
          </a:prstGeom>
          <a:solidFill>
            <a:schemeClr val="accent3">
              <a:lumMod val="20000"/>
              <a:lumOff val="80000"/>
            </a:schemeClr>
          </a:solidFill>
          <a:ln>
            <a:solidFill>
              <a:srgbClr val="0B4783"/>
            </a:solidFill>
          </a:ln>
        </p:spPr>
        <p:txBody>
          <a:bodyPr vert="horz" lIns="91440" tIns="45720" rIns="91440" bIns="45720" rtlCol="0" anchor="t">
            <a:noAutofit/>
          </a:bodyPr>
          <a:lstStyle>
            <a:lvl1pPr marL="0" indent="0" algn="l" defTabSz="1865285" rtl="0" eaLnBrk="1" latinLnBrk="0" hangingPunct="1">
              <a:lnSpc>
                <a:spcPct val="90000"/>
              </a:lnSpc>
              <a:spcBef>
                <a:spcPts val="2040"/>
              </a:spcBef>
              <a:buFont typeface="Arial" panose="020B0604020202020204" pitchFamily="34" charset="0"/>
              <a:buNone/>
              <a:defRPr sz="4896" b="1" kern="1200">
                <a:solidFill>
                  <a:schemeClr val="tx1"/>
                </a:solidFill>
                <a:latin typeface="+mn-lt"/>
                <a:ea typeface="+mn-ea"/>
                <a:cs typeface="+mn-cs"/>
              </a:defRPr>
            </a:lvl1pPr>
            <a:lvl2pPr marL="932642" indent="0" algn="l" defTabSz="1865285" rtl="0" eaLnBrk="1" latinLnBrk="0" hangingPunct="1">
              <a:lnSpc>
                <a:spcPct val="90000"/>
              </a:lnSpc>
              <a:spcBef>
                <a:spcPts val="1020"/>
              </a:spcBef>
              <a:buFont typeface="Arial" panose="020B0604020202020204" pitchFamily="34" charset="0"/>
              <a:buNone/>
              <a:defRPr sz="4080" b="1" kern="1200">
                <a:solidFill>
                  <a:schemeClr val="tx1"/>
                </a:solidFill>
                <a:latin typeface="+mn-lt"/>
                <a:ea typeface="+mn-ea"/>
                <a:cs typeface="+mn-cs"/>
              </a:defRPr>
            </a:lvl2pPr>
            <a:lvl3pPr marL="1865285" indent="0" algn="l" defTabSz="1865285" rtl="0" eaLnBrk="1" latinLnBrk="0" hangingPunct="1">
              <a:lnSpc>
                <a:spcPct val="90000"/>
              </a:lnSpc>
              <a:spcBef>
                <a:spcPts val="1020"/>
              </a:spcBef>
              <a:buFont typeface="Arial" panose="020B0604020202020204" pitchFamily="34" charset="0"/>
              <a:buNone/>
              <a:defRPr sz="3672" b="1" kern="1200">
                <a:solidFill>
                  <a:schemeClr val="tx1"/>
                </a:solidFill>
                <a:latin typeface="+mn-lt"/>
                <a:ea typeface="+mn-ea"/>
                <a:cs typeface="+mn-cs"/>
              </a:defRPr>
            </a:lvl3pPr>
            <a:lvl4pPr marL="2797927"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4pPr>
            <a:lvl5pPr marL="3730569"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5pPr>
            <a:lvl6pPr marL="4663211"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6pPr>
            <a:lvl7pPr marL="5595854"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7pPr>
            <a:lvl8pPr marL="6528496"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8pPr>
            <a:lvl9pPr marL="7461138" indent="0" algn="l" defTabSz="1865285" rtl="0" eaLnBrk="1" latinLnBrk="0" hangingPunct="1">
              <a:lnSpc>
                <a:spcPct val="90000"/>
              </a:lnSpc>
              <a:spcBef>
                <a:spcPts val="1020"/>
              </a:spcBef>
              <a:buFont typeface="Arial" panose="020B0604020202020204" pitchFamily="34" charset="0"/>
              <a:buNone/>
              <a:defRPr sz="3264" b="1" kern="1200">
                <a:solidFill>
                  <a:schemeClr val="tx1"/>
                </a:solidFill>
                <a:latin typeface="+mn-lt"/>
                <a:ea typeface="+mn-ea"/>
                <a:cs typeface="+mn-cs"/>
              </a:defRPr>
            </a:lvl9pPr>
          </a:lstStyle>
          <a:p>
            <a:pPr defTabSz="914400">
              <a:spcBef>
                <a:spcPts val="1000"/>
              </a:spcBef>
            </a:pPr>
            <a:r>
              <a:rPr lang="en-US" sz="2400" dirty="0" smtClean="0">
                <a:solidFill>
                  <a:srgbClr val="1C7FE2"/>
                </a:solidFill>
                <a:latin typeface="Calibri" panose="020F0502020204030204" pitchFamily="34" charset="0"/>
                <a:cs typeface="Calibri" panose="020F0502020204030204" pitchFamily="34" charset="0"/>
              </a:rPr>
              <a:t>Problem statement – </a:t>
            </a:r>
          </a:p>
          <a:p>
            <a:pPr marL="571500" indent="-571500" defTabSz="914400">
              <a:spcBef>
                <a:spcPts val="1000"/>
              </a:spcBef>
              <a:buFont typeface="Arial" panose="020B0604020202020204" pitchFamily="34" charset="0"/>
              <a:buChar char="•"/>
            </a:pPr>
            <a:r>
              <a:rPr lang="en-US" sz="2400" b="0" dirty="0">
                <a:latin typeface="Calibri" panose="020F0502020204030204" pitchFamily="34" charset="0"/>
                <a:cs typeface="Calibri" panose="020F0502020204030204" pitchFamily="34" charset="0"/>
              </a:rPr>
              <a:t>I</a:t>
            </a:r>
            <a:r>
              <a:rPr lang="en-US" sz="2400" b="0" dirty="0" smtClean="0">
                <a:latin typeface="Calibri" panose="020F0502020204030204" pitchFamily="34" charset="0"/>
                <a:cs typeface="Calibri" panose="020F0502020204030204" pitchFamily="34" charset="0"/>
              </a:rPr>
              <a:t>ncreased power </a:t>
            </a:r>
            <a:r>
              <a:rPr lang="en-US" sz="2400" b="0" dirty="0">
                <a:latin typeface="Calibri" panose="020F0502020204030204" pitchFamily="34" charset="0"/>
                <a:cs typeface="Calibri" panose="020F0502020204030204" pitchFamily="34" charset="0"/>
              </a:rPr>
              <a:t>density </a:t>
            </a:r>
            <a:r>
              <a:rPr lang="en-US" sz="2400" b="0" dirty="0" smtClean="0">
                <a:latin typeface="Calibri" panose="020F0502020204030204" pitchFamily="34" charset="0"/>
                <a:cs typeface="Calibri" panose="020F0502020204030204" pitchFamily="34" charset="0"/>
              </a:rPr>
              <a:t>and stringent </a:t>
            </a:r>
            <a:r>
              <a:rPr lang="en-US" sz="2400" b="0" dirty="0">
                <a:latin typeface="Calibri" panose="020F0502020204030204" pitchFamily="34" charset="0"/>
                <a:cs typeface="Calibri" panose="020F0502020204030204" pitchFamily="34" charset="0"/>
              </a:rPr>
              <a:t>technology manufacturing rules </a:t>
            </a:r>
            <a:r>
              <a:rPr lang="en-US" sz="2400" b="0" dirty="0" smtClean="0">
                <a:latin typeface="Calibri" panose="020F0502020204030204" pitchFamily="34" charset="0"/>
                <a:cs typeface="Calibri" panose="020F0502020204030204" pitchFamily="34" charset="0"/>
              </a:rPr>
              <a:t>has made power </a:t>
            </a:r>
            <a:r>
              <a:rPr lang="en-US" sz="2400" b="0" dirty="0">
                <a:latin typeface="Calibri" panose="020F0502020204030204" pitchFamily="34" charset="0"/>
                <a:cs typeface="Calibri" panose="020F0502020204030204" pitchFamily="34" charset="0"/>
              </a:rPr>
              <a:t>grid design </a:t>
            </a:r>
            <a:r>
              <a:rPr lang="en-US" sz="2400" b="0" dirty="0" smtClean="0">
                <a:latin typeface="Calibri" panose="020F0502020204030204" pitchFamily="34" charset="0"/>
                <a:cs typeface="Calibri" panose="020F0502020204030204" pitchFamily="34" charset="0"/>
              </a:rPr>
              <a:t>complex </a:t>
            </a:r>
            <a:r>
              <a:rPr lang="en-US" sz="2400" b="0" dirty="0">
                <a:latin typeface="Calibri" panose="020F0502020204030204" pitchFamily="34" charset="0"/>
                <a:cs typeface="Calibri" panose="020F0502020204030204" pitchFamily="34" charset="0"/>
              </a:rPr>
              <a:t>and </a:t>
            </a:r>
            <a:r>
              <a:rPr lang="en-US" sz="2400" b="0" dirty="0" smtClean="0">
                <a:latin typeface="Calibri" panose="020F0502020204030204" pitchFamily="34" charset="0"/>
                <a:cs typeface="Calibri" panose="020F0502020204030204" pitchFamily="34" charset="0"/>
              </a:rPr>
              <a:t>challenging.</a:t>
            </a:r>
          </a:p>
          <a:p>
            <a:pPr marL="571500" indent="-571500" defTabSz="914400">
              <a:spcBef>
                <a:spcPts val="1000"/>
              </a:spcBef>
              <a:buFont typeface="Arial" panose="020B0604020202020204" pitchFamily="34" charset="0"/>
              <a:buChar char="•"/>
            </a:pPr>
            <a:r>
              <a:rPr lang="en-US" sz="2400" b="0" dirty="0" smtClean="0">
                <a:latin typeface="Calibri" panose="020F0502020204030204" pitchFamily="34" charset="0"/>
                <a:cs typeface="Calibri" panose="020F0502020204030204" pitchFamily="34" charset="0"/>
              </a:rPr>
              <a:t>Traditional approach is based on only improving voltage levels.</a:t>
            </a:r>
          </a:p>
          <a:p>
            <a:pPr marL="571500" indent="-571500" defTabSz="914400">
              <a:spcBef>
                <a:spcPts val="1000"/>
              </a:spcBef>
              <a:buFont typeface="Arial" panose="020B0604020202020204" pitchFamily="34" charset="0"/>
              <a:buChar char="•"/>
            </a:pPr>
            <a:r>
              <a:rPr lang="en-US" sz="2400" b="0" dirty="0" smtClean="0">
                <a:latin typeface="Calibri" panose="020F0502020204030204" pitchFamily="34" charset="0"/>
                <a:cs typeface="Calibri" panose="020F0502020204030204" pitchFamily="34" charset="0"/>
              </a:rPr>
              <a:t>It </a:t>
            </a:r>
            <a:r>
              <a:rPr lang="en-US" sz="2400" b="0" dirty="0">
                <a:latin typeface="Calibri" panose="020F0502020204030204" pitchFamily="34" charset="0"/>
                <a:cs typeface="Calibri" panose="020F0502020204030204" pitchFamily="34" charset="0"/>
              </a:rPr>
              <a:t>is very important to understand </a:t>
            </a:r>
            <a:r>
              <a:rPr lang="en-US" sz="2400" b="0" dirty="0" smtClean="0">
                <a:latin typeface="Calibri" panose="020F0502020204030204" pitchFamily="34" charset="0"/>
                <a:cs typeface="Calibri" panose="020F0502020204030204" pitchFamily="34" charset="0"/>
              </a:rPr>
              <a:t>impact of power </a:t>
            </a:r>
            <a:r>
              <a:rPr lang="en-US" sz="2400" b="0" dirty="0">
                <a:latin typeface="Calibri" panose="020F0502020204030204" pitchFamily="34" charset="0"/>
                <a:cs typeface="Calibri" panose="020F0502020204030204" pitchFamily="34" charset="0"/>
              </a:rPr>
              <a:t>grid </a:t>
            </a:r>
            <a:r>
              <a:rPr lang="en-US" sz="2400" b="0" dirty="0" smtClean="0">
                <a:latin typeface="Calibri" panose="020F0502020204030204" pitchFamily="34" charset="0"/>
                <a:cs typeface="Calibri" panose="020F0502020204030204" pitchFamily="34" charset="0"/>
              </a:rPr>
              <a:t>on different design aspects.</a:t>
            </a:r>
          </a:p>
          <a:p>
            <a:pPr defTabSz="914400">
              <a:spcBef>
                <a:spcPts val="1000"/>
              </a:spcBef>
            </a:pPr>
            <a:endParaRPr lang="en-US" sz="2400" dirty="0" smtClean="0">
              <a:solidFill>
                <a:srgbClr val="1C7FE2"/>
              </a:solidFill>
              <a:latin typeface="Calibri" panose="020F0502020204030204" pitchFamily="34" charset="0"/>
              <a:cs typeface="Calibri" panose="020F0502020204030204" pitchFamily="34" charset="0"/>
            </a:endParaRPr>
          </a:p>
          <a:p>
            <a:pPr defTabSz="914400">
              <a:spcBef>
                <a:spcPts val="1000"/>
              </a:spcBef>
            </a:pPr>
            <a:endParaRPr lang="en-US" sz="2400" dirty="0">
              <a:solidFill>
                <a:srgbClr val="1C7FE2"/>
              </a:solidFill>
              <a:latin typeface="Calibri" panose="020F0502020204030204" pitchFamily="34" charset="0"/>
              <a:cs typeface="Calibri" panose="020F0502020204030204" pitchFamily="34" charset="0"/>
            </a:endParaRPr>
          </a:p>
          <a:p>
            <a:pPr defTabSz="914400">
              <a:spcBef>
                <a:spcPts val="1000"/>
              </a:spcBef>
            </a:pPr>
            <a:r>
              <a:rPr lang="en-US" sz="2400" dirty="0">
                <a:solidFill>
                  <a:srgbClr val="1C7FE2"/>
                </a:solidFill>
                <a:latin typeface="Calibri" panose="020F0502020204030204" pitchFamily="34" charset="0"/>
                <a:cs typeface="Calibri" panose="020F0502020204030204" pitchFamily="34" charset="0"/>
              </a:rPr>
              <a:t>Motivation  - </a:t>
            </a:r>
          </a:p>
          <a:p>
            <a:pPr marL="571500" indent="-571500" defTabSz="914400">
              <a:spcBef>
                <a:spcPts val="1000"/>
              </a:spcBef>
              <a:buFont typeface="Arial" panose="020B0604020202020204" pitchFamily="34" charset="0"/>
              <a:buChar char="•"/>
            </a:pPr>
            <a:r>
              <a:rPr lang="en-US" sz="2400" b="0" dirty="0" smtClean="0">
                <a:solidFill>
                  <a:srgbClr val="1C7FE2"/>
                </a:solidFill>
                <a:latin typeface="Calibri" panose="020F0502020204030204" pitchFamily="34" charset="0"/>
                <a:cs typeface="Calibri" panose="020F0502020204030204" pitchFamily="34" charset="0"/>
              </a:rPr>
              <a:t>Study </a:t>
            </a:r>
            <a:r>
              <a:rPr lang="en-US" sz="2400" b="0" dirty="0">
                <a:solidFill>
                  <a:srgbClr val="1C7FE2"/>
                </a:solidFill>
                <a:latin typeface="Calibri" panose="020F0502020204030204" pitchFamily="34" charset="0"/>
                <a:cs typeface="Calibri" panose="020F0502020204030204" pitchFamily="34" charset="0"/>
              </a:rPr>
              <a:t>impact of power grid design on multiple design aspects </a:t>
            </a:r>
            <a:r>
              <a:rPr lang="en-US" sz="2400" b="0" dirty="0" smtClean="0">
                <a:solidFill>
                  <a:srgbClr val="1C7FE2"/>
                </a:solidFill>
                <a:latin typeface="Calibri" panose="020F0502020204030204" pitchFamily="34" charset="0"/>
                <a:cs typeface="Calibri" panose="020F0502020204030204" pitchFamily="34" charset="0"/>
              </a:rPr>
              <a:t>and provide methodology framework for optimal 7nm power grid design considering different design aspects.</a:t>
            </a:r>
            <a:endParaRPr lang="en-US" sz="2400" b="0" dirty="0">
              <a:solidFill>
                <a:srgbClr val="1C7FE2"/>
              </a:solidFill>
              <a:latin typeface="Calibri" panose="020F0502020204030204" pitchFamily="34" charset="0"/>
              <a:cs typeface="Calibri" panose="020F0502020204030204" pitchFamily="34" charset="0"/>
            </a:endParaRPr>
          </a:p>
        </p:txBody>
      </p:sp>
      <p:sp>
        <p:nvSpPr>
          <p:cNvPr id="6" name="Title 1"/>
          <p:cNvSpPr>
            <a:spLocks noGrp="1"/>
          </p:cNvSpPr>
          <p:nvPr>
            <p:ph type="title"/>
          </p:nvPr>
        </p:nvSpPr>
        <p:spPr>
          <a:xfrm>
            <a:off x="607484" y="411797"/>
            <a:ext cx="10972800" cy="1158240"/>
          </a:xfrm>
        </p:spPr>
        <p:txBody>
          <a:bodyPr/>
          <a:lstStyle/>
          <a:p>
            <a:r>
              <a:rPr lang="en-US" b="1" dirty="0" smtClean="0">
                <a:latin typeface="Calibri" panose="020F0502020204030204" pitchFamily="34" charset="0"/>
                <a:cs typeface="Calibri" panose="020F0502020204030204" pitchFamily="34" charset="0"/>
              </a:rPr>
              <a:t>Motivation</a:t>
            </a:r>
            <a:endParaRPr 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602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sz="half" idx="1"/>
          </p:nvPr>
        </p:nvSpPr>
        <p:spPr>
          <a:xfrm>
            <a:off x="657225" y="1005012"/>
            <a:ext cx="5181600" cy="5255745"/>
          </a:xfrm>
          <a:solidFill>
            <a:schemeClr val="bg2">
              <a:lumMod val="20000"/>
              <a:lumOff val="80000"/>
            </a:schemeClr>
          </a:solidFill>
          <a:ln>
            <a:noFill/>
          </a:ln>
        </p:spPr>
        <p:txBody>
          <a:bodyPr>
            <a:normAutofit/>
          </a:bodyPr>
          <a:lstStyle/>
          <a:p>
            <a:pPr marL="0" indent="0">
              <a:buNone/>
            </a:pPr>
            <a:r>
              <a:rPr lang="en-US" sz="1800" dirty="0" smtClean="0">
                <a:solidFill>
                  <a:srgbClr val="0071C5"/>
                </a:solidFill>
                <a:cs typeface="Intel Clear" panose="020B0604020203020204" pitchFamily="34" charset="0"/>
              </a:rPr>
              <a:t>Five </a:t>
            </a:r>
            <a:r>
              <a:rPr lang="en-US" sz="1800" dirty="0">
                <a:solidFill>
                  <a:srgbClr val="0071C5"/>
                </a:solidFill>
                <a:cs typeface="Intel Clear" panose="020B0604020203020204" pitchFamily="34" charset="0"/>
              </a:rPr>
              <a:t>PG </a:t>
            </a:r>
            <a:r>
              <a:rPr lang="en-US" sz="1800" dirty="0" smtClean="0">
                <a:solidFill>
                  <a:srgbClr val="0071C5"/>
                </a:solidFill>
                <a:cs typeface="Intel Clear" panose="020B0604020203020204" pitchFamily="34" charset="0"/>
              </a:rPr>
              <a:t>grid options </a:t>
            </a:r>
            <a:r>
              <a:rPr lang="en-US" sz="1800" dirty="0">
                <a:solidFill>
                  <a:srgbClr val="0071C5"/>
                </a:solidFill>
                <a:cs typeface="Intel Clear" panose="020B0604020203020204" pitchFamily="34" charset="0"/>
              </a:rPr>
              <a:t>were </a:t>
            </a:r>
            <a:r>
              <a:rPr lang="en-US" sz="1800" dirty="0" smtClean="0">
                <a:solidFill>
                  <a:srgbClr val="0071C5"/>
                </a:solidFill>
                <a:cs typeface="Intel Clear" panose="020B0604020203020204" pitchFamily="34" charset="0"/>
              </a:rPr>
              <a:t>chosen </a:t>
            </a:r>
            <a:r>
              <a:rPr lang="en-US" sz="1800" dirty="0" smtClean="0">
                <a:solidFill>
                  <a:srgbClr val="0071C5"/>
                </a:solidFill>
                <a:cs typeface="Intel Clear" panose="020B0604020203020204" pitchFamily="34" charset="0"/>
              </a:rPr>
              <a:t>for evaluations </a:t>
            </a:r>
            <a:r>
              <a:rPr lang="en-US" sz="1800" dirty="0">
                <a:solidFill>
                  <a:srgbClr val="0071C5"/>
                </a:solidFill>
                <a:cs typeface="Intel Clear" panose="020B0604020203020204" pitchFamily="34" charset="0"/>
              </a:rPr>
              <a:t>– these options were derived </a:t>
            </a:r>
            <a:r>
              <a:rPr lang="en-US" sz="1800" dirty="0" smtClean="0">
                <a:solidFill>
                  <a:srgbClr val="0071C5"/>
                </a:solidFill>
                <a:cs typeface="Intel Clear" panose="020B0604020203020204" pitchFamily="34" charset="0"/>
              </a:rPr>
              <a:t>considering</a:t>
            </a:r>
            <a:endParaRPr lang="en-US" sz="1800" dirty="0">
              <a:solidFill>
                <a:srgbClr val="0071C5"/>
              </a:solidFill>
              <a:cs typeface="Intel Clear" panose="020B0604020203020204" pitchFamily="34" charset="0"/>
            </a:endParaRPr>
          </a:p>
          <a:p>
            <a:pPr marL="285750" indent="-285750">
              <a:buFont typeface="Arial" panose="020B0604020202020204" pitchFamily="34" charset="0"/>
              <a:buChar char="•"/>
            </a:pPr>
            <a:r>
              <a:rPr lang="en-US" sz="1800" dirty="0" smtClean="0">
                <a:solidFill>
                  <a:srgbClr val="0071C5"/>
                </a:solidFill>
                <a:cs typeface="Intel Clear" panose="020B0604020203020204" pitchFamily="34" charset="0"/>
              </a:rPr>
              <a:t>TSMC</a:t>
            </a:r>
            <a:r>
              <a:rPr lang="en-US" sz="1050" b="1" baseline="100000" dirty="0" smtClean="0">
                <a:solidFill>
                  <a:srgbClr val="0071C5"/>
                </a:solidFill>
                <a:cs typeface="Intel Clear" panose="020B0604020203020204" pitchFamily="34" charset="0"/>
              </a:rPr>
              <a:t>TM</a:t>
            </a:r>
            <a:r>
              <a:rPr lang="en-US" sz="1800" dirty="0" smtClean="0">
                <a:solidFill>
                  <a:srgbClr val="0071C5"/>
                </a:solidFill>
                <a:cs typeface="Intel Clear" panose="020B0604020203020204" pitchFamily="34" charset="0"/>
              </a:rPr>
              <a:t> N7 Standard cell architecture </a:t>
            </a:r>
            <a:r>
              <a:rPr lang="en-US" sz="1800" dirty="0" smtClean="0">
                <a:solidFill>
                  <a:srgbClr val="0071C5"/>
                </a:solidFill>
                <a:cs typeface="Intel Clear" panose="020B0604020203020204" pitchFamily="34" charset="0"/>
              </a:rPr>
              <a:t>which puts </a:t>
            </a:r>
            <a:r>
              <a:rPr lang="en-US" sz="1800" dirty="0">
                <a:solidFill>
                  <a:srgbClr val="0071C5"/>
                </a:solidFill>
                <a:cs typeface="Intel Clear" panose="020B0604020203020204" pitchFamily="34" charset="0"/>
              </a:rPr>
              <a:t>restriction </a:t>
            </a:r>
            <a:r>
              <a:rPr lang="en-US" sz="1800" dirty="0" smtClean="0">
                <a:solidFill>
                  <a:srgbClr val="0071C5"/>
                </a:solidFill>
                <a:cs typeface="Intel Clear" panose="020B0604020203020204" pitchFamily="34" charset="0"/>
              </a:rPr>
              <a:t>M1 PG pitch –target </a:t>
            </a:r>
            <a:r>
              <a:rPr lang="en-US" sz="1800" dirty="0" smtClean="0">
                <a:solidFill>
                  <a:srgbClr val="0071C5"/>
                </a:solidFill>
                <a:cs typeface="Intel Clear" panose="020B0604020203020204" pitchFamily="34" charset="0"/>
              </a:rPr>
              <a:t>to </a:t>
            </a:r>
            <a:r>
              <a:rPr lang="en-US" sz="1800" u="sng" dirty="0">
                <a:solidFill>
                  <a:srgbClr val="0071C5"/>
                </a:solidFill>
                <a:cs typeface="Intel Clear" panose="020B0604020203020204" pitchFamily="34" charset="0"/>
              </a:rPr>
              <a:t>reduce M1 tapping </a:t>
            </a:r>
            <a:r>
              <a:rPr lang="en-US" sz="1800" dirty="0">
                <a:solidFill>
                  <a:srgbClr val="0071C5"/>
                </a:solidFill>
                <a:cs typeface="Intel Clear" panose="020B0604020203020204" pitchFamily="34" charset="0"/>
              </a:rPr>
              <a:t>distance</a:t>
            </a:r>
          </a:p>
          <a:p>
            <a:pPr marL="285750" indent="-285750">
              <a:buFont typeface="Arial" panose="020B0604020202020204" pitchFamily="34" charset="0"/>
              <a:buChar char="•"/>
            </a:pPr>
            <a:r>
              <a:rPr lang="en-US" sz="1800" dirty="0">
                <a:solidFill>
                  <a:srgbClr val="0071C5"/>
                </a:solidFill>
                <a:cs typeface="Intel Clear" panose="020B0604020203020204" pitchFamily="34" charset="0"/>
              </a:rPr>
              <a:t>Local </a:t>
            </a:r>
            <a:r>
              <a:rPr lang="en-US" sz="1800" dirty="0" smtClean="0">
                <a:solidFill>
                  <a:srgbClr val="0071C5"/>
                </a:solidFill>
                <a:cs typeface="Intel Clear" panose="020B0604020203020204" pitchFamily="34" charset="0"/>
              </a:rPr>
              <a:t>power grid </a:t>
            </a:r>
            <a:r>
              <a:rPr lang="en-US" sz="1800" dirty="0" smtClean="0">
                <a:solidFill>
                  <a:srgbClr val="0071C5"/>
                </a:solidFill>
                <a:cs typeface="Intel Clear" panose="020B0604020203020204" pitchFamily="34" charset="0"/>
              </a:rPr>
              <a:t>layer selection </a:t>
            </a:r>
            <a:r>
              <a:rPr lang="en-US" sz="1800" dirty="0">
                <a:solidFill>
                  <a:srgbClr val="0071C5"/>
                </a:solidFill>
                <a:cs typeface="Intel Clear" panose="020B0604020203020204" pitchFamily="34" charset="0"/>
              </a:rPr>
              <a:t>– </a:t>
            </a:r>
            <a:r>
              <a:rPr lang="en-US" sz="1800" u="sng" dirty="0">
                <a:solidFill>
                  <a:srgbClr val="0071C5"/>
                </a:solidFill>
                <a:cs typeface="Intel Clear" panose="020B0604020203020204" pitchFamily="34" charset="0"/>
              </a:rPr>
              <a:t>standard cell pin accessibility</a:t>
            </a:r>
            <a:r>
              <a:rPr lang="en-US" sz="1800" dirty="0">
                <a:solidFill>
                  <a:srgbClr val="0071C5"/>
                </a:solidFill>
                <a:cs typeface="Intel Clear" panose="020B0604020203020204" pitchFamily="34" charset="0"/>
              </a:rPr>
              <a:t> versus </a:t>
            </a:r>
            <a:r>
              <a:rPr lang="en-US" sz="1800" u="sng" dirty="0">
                <a:solidFill>
                  <a:srgbClr val="0071C5"/>
                </a:solidFill>
                <a:cs typeface="Intel Clear" panose="020B0604020203020204" pitchFamily="34" charset="0"/>
              </a:rPr>
              <a:t>charge sharing </a:t>
            </a:r>
          </a:p>
          <a:p>
            <a:pPr marL="285750" indent="-285750">
              <a:buFont typeface="Arial" panose="020B0604020202020204" pitchFamily="34" charset="0"/>
              <a:buChar char="•"/>
            </a:pPr>
            <a:r>
              <a:rPr lang="en-US" dirty="0" smtClean="0"/>
              <a:t>Routing </a:t>
            </a:r>
            <a:r>
              <a:rPr lang="en-US" dirty="0"/>
              <a:t>resource effectiveness of </a:t>
            </a:r>
            <a:r>
              <a:rPr lang="en-US" u="sng" dirty="0" smtClean="0"/>
              <a:t>via pillared grid</a:t>
            </a:r>
            <a:r>
              <a:rPr lang="en-US" dirty="0" smtClean="0"/>
              <a:t> </a:t>
            </a:r>
            <a:r>
              <a:rPr lang="en-US" dirty="0"/>
              <a:t>versus </a:t>
            </a:r>
            <a:r>
              <a:rPr lang="en-US" u="sng" dirty="0"/>
              <a:t>continuous </a:t>
            </a:r>
            <a:r>
              <a:rPr lang="en-US" u="sng" dirty="0" smtClean="0"/>
              <a:t>grid</a:t>
            </a:r>
            <a:endParaRPr lang="en-US" dirty="0"/>
          </a:p>
          <a:p>
            <a:pPr marL="285750" indent="-285750">
              <a:buFont typeface="Arial" panose="020B0604020202020204" pitchFamily="34" charset="0"/>
              <a:buChar char="•"/>
            </a:pPr>
            <a:r>
              <a:rPr lang="en-US" sz="1800" dirty="0" smtClean="0">
                <a:solidFill>
                  <a:srgbClr val="0071C5"/>
                </a:solidFill>
                <a:cs typeface="Intel Clear" panose="020B0604020203020204" pitchFamily="34" charset="0"/>
              </a:rPr>
              <a:t>Grid </a:t>
            </a:r>
            <a:r>
              <a:rPr lang="en-US" sz="1800" dirty="0">
                <a:solidFill>
                  <a:srgbClr val="0071C5"/>
                </a:solidFill>
                <a:cs typeface="Intel Clear" panose="020B0604020203020204" pitchFamily="34" charset="0"/>
              </a:rPr>
              <a:t>with lower impedance </a:t>
            </a:r>
            <a:r>
              <a:rPr lang="en-US" sz="1800" dirty="0" smtClean="0">
                <a:solidFill>
                  <a:srgbClr val="0071C5"/>
                </a:solidFill>
                <a:cs typeface="Intel Clear" panose="020B0604020203020204" pitchFamily="34" charset="0"/>
              </a:rPr>
              <a:t>path to voltage </a:t>
            </a:r>
            <a:r>
              <a:rPr lang="en-US" sz="1800" dirty="0">
                <a:solidFill>
                  <a:srgbClr val="0071C5"/>
                </a:solidFill>
                <a:cs typeface="Intel Clear" panose="020B0604020203020204" pitchFamily="34" charset="0"/>
              </a:rPr>
              <a:t>sources (bumps) </a:t>
            </a:r>
            <a:r>
              <a:rPr lang="en-US" sz="1800" dirty="0" smtClean="0">
                <a:solidFill>
                  <a:srgbClr val="0071C5"/>
                </a:solidFill>
                <a:cs typeface="Intel Clear" panose="020B0604020203020204" pitchFamily="34" charset="0"/>
              </a:rPr>
              <a:t>as well as to the </a:t>
            </a:r>
            <a:r>
              <a:rPr lang="en-US" sz="1800" dirty="0" err="1" smtClean="0">
                <a:solidFill>
                  <a:srgbClr val="0071C5"/>
                </a:solidFill>
                <a:cs typeface="Intel Clear" panose="020B0604020203020204" pitchFamily="34" charset="0"/>
              </a:rPr>
              <a:t>decap</a:t>
            </a:r>
            <a:r>
              <a:rPr lang="en-US" sz="1800" dirty="0" smtClean="0">
                <a:solidFill>
                  <a:srgbClr val="0071C5"/>
                </a:solidFill>
                <a:cs typeface="Intel Clear" panose="020B0604020203020204" pitchFamily="34" charset="0"/>
              </a:rPr>
              <a:t> </a:t>
            </a:r>
            <a:r>
              <a:rPr lang="en-US" sz="1800" dirty="0" smtClean="0">
                <a:solidFill>
                  <a:srgbClr val="0071C5"/>
                </a:solidFill>
                <a:cs typeface="Intel Clear" panose="020B0604020203020204" pitchFamily="34" charset="0"/>
              </a:rPr>
              <a:t>network</a:t>
            </a:r>
            <a:endParaRPr lang="en-US" sz="1800" dirty="0">
              <a:solidFill>
                <a:srgbClr val="0071C5"/>
              </a:solidFill>
              <a:cs typeface="Intel Clear" panose="020B0604020203020204" pitchFamily="34" charset="0"/>
            </a:endParaRPr>
          </a:p>
          <a:p>
            <a:pPr marL="285750" indent="-285750">
              <a:buFont typeface="Arial" panose="020B0604020202020204" pitchFamily="34" charset="0"/>
              <a:buChar char="•"/>
            </a:pPr>
            <a:r>
              <a:rPr lang="en-US" sz="1800" dirty="0">
                <a:solidFill>
                  <a:srgbClr val="0071C5"/>
                </a:solidFill>
                <a:cs typeface="Intel Clear" panose="020B0604020203020204" pitchFamily="34" charset="0"/>
              </a:rPr>
              <a:t>An overdesigned grid to </a:t>
            </a:r>
            <a:r>
              <a:rPr lang="en-US" sz="1800" dirty="0" smtClean="0">
                <a:solidFill>
                  <a:srgbClr val="0071C5"/>
                </a:solidFill>
                <a:cs typeface="Intel Clear" panose="020B0604020203020204" pitchFamily="34" charset="0"/>
              </a:rPr>
              <a:t>assess impact </a:t>
            </a:r>
            <a:r>
              <a:rPr lang="en-US" sz="1800" dirty="0">
                <a:solidFill>
                  <a:srgbClr val="0071C5"/>
                </a:solidFill>
                <a:cs typeface="Intel Clear" panose="020B0604020203020204" pitchFamily="34" charset="0"/>
              </a:rPr>
              <a:t>on </a:t>
            </a:r>
            <a:r>
              <a:rPr lang="en-US" sz="1800" dirty="0" err="1">
                <a:solidFill>
                  <a:srgbClr val="0071C5"/>
                </a:solidFill>
                <a:cs typeface="Intel Clear" panose="020B0604020203020204" pitchFamily="34" charset="0"/>
              </a:rPr>
              <a:t>routability</a:t>
            </a:r>
            <a:r>
              <a:rPr lang="en-US" sz="1800" dirty="0">
                <a:solidFill>
                  <a:srgbClr val="0071C5"/>
                </a:solidFill>
                <a:cs typeface="Intel Clear" panose="020B0604020203020204" pitchFamily="34" charset="0"/>
              </a:rPr>
              <a:t>, power </a:t>
            </a:r>
            <a:r>
              <a:rPr lang="en-US" sz="1800" dirty="0" smtClean="0">
                <a:solidFill>
                  <a:srgbClr val="0071C5"/>
                </a:solidFill>
                <a:cs typeface="Intel Clear" panose="020B0604020203020204" pitchFamily="34" charset="0"/>
              </a:rPr>
              <a:t>dissipation and </a:t>
            </a:r>
            <a:r>
              <a:rPr lang="en-US" sz="1800" dirty="0">
                <a:solidFill>
                  <a:srgbClr val="0071C5"/>
                </a:solidFill>
                <a:cs typeface="Intel Clear" panose="020B0604020203020204" pitchFamily="34" charset="0"/>
              </a:rPr>
              <a:t>run </a:t>
            </a:r>
            <a:r>
              <a:rPr lang="en-US" sz="1800" dirty="0" smtClean="0">
                <a:solidFill>
                  <a:srgbClr val="0071C5"/>
                </a:solidFill>
                <a:cs typeface="Intel Clear" panose="020B0604020203020204" pitchFamily="34" charset="0"/>
              </a:rPr>
              <a:t>times</a:t>
            </a:r>
            <a:endParaRPr lang="en-US" sz="1800" dirty="0">
              <a:solidFill>
                <a:srgbClr val="0071C5"/>
              </a:solidFill>
              <a:cs typeface="Intel Clear" panose="020B0604020203020204" pitchFamily="34" charset="0"/>
            </a:endParaRPr>
          </a:p>
        </p:txBody>
      </p:sp>
      <p:sp>
        <p:nvSpPr>
          <p:cNvPr id="4" name="Title 1"/>
          <p:cNvSpPr txBox="1">
            <a:spLocks/>
          </p:cNvSpPr>
          <p:nvPr/>
        </p:nvSpPr>
        <p:spPr>
          <a:xfrm>
            <a:off x="838200" y="134461"/>
            <a:ext cx="10515600" cy="8705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50" b="1" dirty="0" smtClean="0">
                <a:solidFill>
                  <a:srgbClr val="0071C5"/>
                </a:solidFill>
                <a:latin typeface="Calibri" panose="020F0502020204030204" pitchFamily="34" charset="0"/>
                <a:ea typeface="+mn-ea"/>
                <a:cs typeface="Calibri" panose="020F0502020204030204" pitchFamily="34" charset="0"/>
              </a:rPr>
              <a:t>Power grid evaluations</a:t>
            </a:r>
            <a:endParaRPr lang="en-US" sz="3750" b="1" dirty="0">
              <a:solidFill>
                <a:srgbClr val="0071C5"/>
              </a:solidFill>
              <a:latin typeface="Calibri" panose="020F0502020204030204" pitchFamily="34" charset="0"/>
              <a:ea typeface="+mn-ea"/>
              <a:cs typeface="Calibri" panose="020F0502020204030204" pitchFamily="34" charset="0"/>
            </a:endParaRPr>
          </a:p>
        </p:txBody>
      </p:sp>
      <p:pic>
        <p:nvPicPr>
          <p:cNvPr id="2" name="Picture 1"/>
          <p:cNvPicPr>
            <a:picLocks noChangeAspect="1"/>
          </p:cNvPicPr>
          <p:nvPr/>
        </p:nvPicPr>
        <p:blipFill>
          <a:blip r:embed="rId2"/>
          <a:stretch>
            <a:fillRect/>
          </a:stretch>
        </p:blipFill>
        <p:spPr>
          <a:xfrm>
            <a:off x="6006583" y="3151926"/>
            <a:ext cx="5913889" cy="3108831"/>
          </a:xfrm>
          <a:prstGeom prst="rect">
            <a:avLst/>
          </a:prstGeom>
        </p:spPr>
      </p:pic>
      <p:pic>
        <p:nvPicPr>
          <p:cNvPr id="9" name="Picture 8"/>
          <p:cNvPicPr>
            <a:picLocks noChangeAspect="1"/>
          </p:cNvPicPr>
          <p:nvPr/>
        </p:nvPicPr>
        <p:blipFill>
          <a:blip r:embed="rId3"/>
          <a:stretch>
            <a:fillRect/>
          </a:stretch>
        </p:blipFill>
        <p:spPr>
          <a:xfrm>
            <a:off x="6040802" y="996220"/>
            <a:ext cx="5845449" cy="2110750"/>
          </a:xfrm>
          <a:prstGeom prst="rect">
            <a:avLst/>
          </a:prstGeom>
        </p:spPr>
      </p:pic>
      <p:sp>
        <p:nvSpPr>
          <p:cNvPr id="7" name="Slide Number Placeholder 3"/>
          <p:cNvSpPr>
            <a:spLocks noGrp="1"/>
          </p:cNvSpPr>
          <p:nvPr>
            <p:ph type="sldNum" sz="quarter" idx="16"/>
          </p:nvPr>
        </p:nvSpPr>
        <p:spPr>
          <a:xfrm>
            <a:off x="11016768" y="6455833"/>
            <a:ext cx="1035052" cy="366184"/>
          </a:xfrm>
        </p:spPr>
        <p:txBody>
          <a:bodyPr/>
          <a:lstStyle/>
          <a:p>
            <a:pPr>
              <a:defRPr/>
            </a:pPr>
            <a:r>
              <a:rPr lang="en-US" dirty="0" smtClean="0"/>
              <a:t>7</a:t>
            </a:r>
            <a:endParaRPr lang="en-US" dirty="0"/>
          </a:p>
        </p:txBody>
      </p:sp>
    </p:spTree>
    <p:extLst>
      <p:ext uri="{BB962C8B-B14F-4D97-AF65-F5344CB8AC3E}">
        <p14:creationId xmlns:p14="http://schemas.microsoft.com/office/powerpoint/2010/main" val="37836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11"/>
          <p:cNvSpPr/>
          <p:nvPr/>
        </p:nvSpPr>
        <p:spPr>
          <a:xfrm>
            <a:off x="223282" y="999460"/>
            <a:ext cx="3742667" cy="5368683"/>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600" b="1" dirty="0">
                <a:solidFill>
                  <a:schemeClr val="tx1"/>
                </a:solidFill>
                <a:latin typeface="Calibri" panose="020F0502020204030204" pitchFamily="34" charset="0"/>
                <a:cs typeface="Calibri" panose="020F0502020204030204" pitchFamily="34" charset="0"/>
              </a:rPr>
              <a:t>Baseline option </a:t>
            </a:r>
            <a:r>
              <a:rPr lang="en-US" sz="1600" b="1" dirty="0" smtClean="0">
                <a:solidFill>
                  <a:schemeClr val="tx1"/>
                </a:solidFill>
                <a:latin typeface="Calibri" panose="020F0502020204030204" pitchFamily="34" charset="0"/>
                <a:cs typeface="Calibri" panose="020F0502020204030204" pitchFamily="34" charset="0"/>
              </a:rPr>
              <a:t>Strategy :</a:t>
            </a:r>
          </a:p>
          <a:p>
            <a:r>
              <a:rPr lang="en-US" sz="1600" dirty="0" smtClean="0">
                <a:solidFill>
                  <a:schemeClr val="tx1"/>
                </a:solidFill>
                <a:latin typeface="Calibri" panose="020F0502020204030204" pitchFamily="34" charset="0"/>
                <a:cs typeface="Calibri" panose="020F0502020204030204" pitchFamily="34" charset="0"/>
              </a:rPr>
              <a:t>- Based on sample power grid from foundry</a:t>
            </a:r>
          </a:p>
          <a:p>
            <a:r>
              <a:rPr lang="en-US" sz="1600" dirty="0" smtClean="0">
                <a:solidFill>
                  <a:schemeClr val="tx1"/>
                </a:solidFill>
                <a:latin typeface="Calibri" panose="020F0502020204030204" pitchFamily="34" charset="0"/>
                <a:cs typeface="Calibri" panose="020F0502020204030204" pitchFamily="34" charset="0"/>
              </a:rPr>
              <a:t>- Via pillar grid with via pillars (staples) on all layer between M9 and M1 </a:t>
            </a:r>
            <a:endParaRPr lang="en-US" sz="1600" dirty="0">
              <a:solidFill>
                <a:schemeClr val="tx1"/>
              </a:solidFill>
              <a:latin typeface="Calibri" panose="020F0502020204030204" pitchFamily="34" charset="0"/>
              <a:cs typeface="Calibri" panose="020F0502020204030204" pitchFamily="34" charset="0"/>
            </a:endParaRPr>
          </a:p>
          <a:p>
            <a:r>
              <a:rPr lang="en-US" sz="1600" dirty="0" smtClean="0">
                <a:solidFill>
                  <a:schemeClr val="tx1"/>
                </a:solidFill>
                <a:latin typeface="Calibri" panose="020F0502020204030204" pitchFamily="34" charset="0"/>
                <a:cs typeface="Calibri" panose="020F0502020204030204" pitchFamily="34" charset="0"/>
              </a:rPr>
              <a:t>- M13 layer is also staple layer</a:t>
            </a:r>
          </a:p>
          <a:p>
            <a:endParaRPr lang="en-US" sz="1600" dirty="0" smtClean="0">
              <a:solidFill>
                <a:schemeClr val="tx1"/>
              </a:solidFill>
              <a:latin typeface="Calibri" panose="020F0502020204030204" pitchFamily="34" charset="0"/>
              <a:cs typeface="Calibri" panose="020F0502020204030204" pitchFamily="34" charset="0"/>
            </a:endParaRPr>
          </a:p>
          <a:p>
            <a:r>
              <a:rPr lang="en-US" sz="1600" dirty="0" smtClean="0">
                <a:solidFill>
                  <a:schemeClr val="tx1"/>
                </a:solidFill>
                <a:latin typeface="Calibri" panose="020F0502020204030204" pitchFamily="34" charset="0"/>
                <a:cs typeface="Calibri" panose="020F0502020204030204" pitchFamily="34" charset="0"/>
              </a:rPr>
              <a:t>Via </a:t>
            </a:r>
            <a:r>
              <a:rPr lang="en-US" sz="1600" dirty="0">
                <a:solidFill>
                  <a:schemeClr val="tx1"/>
                </a:solidFill>
                <a:latin typeface="Calibri" panose="020F0502020204030204" pitchFamily="34" charset="0"/>
                <a:cs typeface="Calibri" panose="020F0502020204030204" pitchFamily="34" charset="0"/>
              </a:rPr>
              <a:t>pillar </a:t>
            </a:r>
            <a:r>
              <a:rPr lang="en-US" sz="1600" dirty="0" smtClean="0">
                <a:solidFill>
                  <a:schemeClr val="tx1"/>
                </a:solidFill>
                <a:latin typeface="Calibri" panose="020F0502020204030204" pitchFamily="34" charset="0"/>
                <a:cs typeface="Calibri" panose="020F0502020204030204" pitchFamily="34" charset="0"/>
              </a:rPr>
              <a:t>– intermediate layers </a:t>
            </a:r>
            <a:r>
              <a:rPr lang="en-US" sz="1600" dirty="0">
                <a:solidFill>
                  <a:schemeClr val="tx1"/>
                </a:solidFill>
                <a:latin typeface="Calibri" panose="020F0502020204030204" pitchFamily="34" charset="0"/>
                <a:cs typeface="Calibri" panose="020F0502020204030204" pitchFamily="34" charset="0"/>
              </a:rPr>
              <a:t>are </a:t>
            </a:r>
            <a:r>
              <a:rPr lang="en-US" sz="1600" dirty="0" smtClean="0">
                <a:solidFill>
                  <a:schemeClr val="tx1"/>
                </a:solidFill>
                <a:latin typeface="Calibri" panose="020F0502020204030204" pitchFamily="34" charset="0"/>
                <a:cs typeface="Calibri" panose="020F0502020204030204" pitchFamily="34" charset="0"/>
              </a:rPr>
              <a:t>used only </a:t>
            </a:r>
            <a:r>
              <a:rPr lang="en-US" sz="1600" dirty="0" smtClean="0">
                <a:solidFill>
                  <a:schemeClr val="tx1"/>
                </a:solidFill>
                <a:latin typeface="Calibri" panose="020F0502020204030204" pitchFamily="34" charset="0"/>
                <a:cs typeface="Calibri" panose="020F0502020204030204" pitchFamily="34" charset="0"/>
              </a:rPr>
              <a:t>for via overhangs – no continuous </a:t>
            </a:r>
            <a:r>
              <a:rPr lang="en-US" sz="1600" dirty="0" smtClean="0">
                <a:solidFill>
                  <a:schemeClr val="tx1"/>
                </a:solidFill>
                <a:latin typeface="Calibri" panose="020F0502020204030204" pitchFamily="34" charset="0"/>
                <a:cs typeface="Calibri" panose="020F0502020204030204" pitchFamily="34" charset="0"/>
              </a:rPr>
              <a:t>wires </a:t>
            </a:r>
            <a:r>
              <a:rPr lang="en-US" sz="1600" dirty="0" smtClean="0">
                <a:solidFill>
                  <a:schemeClr val="tx1"/>
                </a:solidFill>
                <a:latin typeface="Calibri" panose="020F0502020204030204" pitchFamily="34" charset="0"/>
                <a:cs typeface="Calibri" panose="020F0502020204030204" pitchFamily="34" charset="0"/>
              </a:rPr>
              <a:t>on particular layers</a:t>
            </a:r>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pPr algn="ctr"/>
            <a:r>
              <a:rPr lang="en-US" sz="1600" dirty="0" smtClean="0">
                <a:solidFill>
                  <a:schemeClr val="tx1"/>
                </a:solidFill>
                <a:latin typeface="Calibri" panose="020F0502020204030204" pitchFamily="34" charset="0"/>
                <a:cs typeface="Calibri" panose="020F0502020204030204" pitchFamily="34" charset="0"/>
              </a:rPr>
              <a:t>Via pillar</a:t>
            </a: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dirty="0"/>
          </a:p>
        </p:txBody>
      </p:sp>
      <p:sp>
        <p:nvSpPr>
          <p:cNvPr id="2" name="Title 1"/>
          <p:cNvSpPr>
            <a:spLocks noGrp="1"/>
          </p:cNvSpPr>
          <p:nvPr>
            <p:ph type="title"/>
          </p:nvPr>
        </p:nvSpPr>
        <p:spPr>
          <a:xfrm>
            <a:off x="552594" y="209998"/>
            <a:ext cx="10970683" cy="1158240"/>
          </a:xfrm>
        </p:spPr>
        <p:txBody>
          <a:bodyPr/>
          <a:lstStyle/>
          <a:p>
            <a:r>
              <a:rPr lang="en-US" sz="3750" dirty="0">
                <a:solidFill>
                  <a:srgbClr val="0071C5"/>
                </a:solidFill>
              </a:rPr>
              <a:t>PG Grid Evaluations </a:t>
            </a:r>
            <a:r>
              <a:rPr lang="en-US" sz="3750" dirty="0" smtClean="0">
                <a:solidFill>
                  <a:srgbClr val="0071C5"/>
                </a:solidFill>
              </a:rPr>
              <a:t>- </a:t>
            </a:r>
            <a:r>
              <a:rPr lang="en-US" sz="3750" b="1" dirty="0" smtClean="0">
                <a:solidFill>
                  <a:srgbClr val="0071C5"/>
                </a:solidFill>
                <a:latin typeface="Calibri" panose="020F0502020204030204" pitchFamily="34" charset="0"/>
                <a:ea typeface="+mn-ea"/>
                <a:cs typeface="Calibri" panose="020F0502020204030204" pitchFamily="34" charset="0"/>
              </a:rPr>
              <a:t>Baseline </a:t>
            </a:r>
            <a:r>
              <a:rPr lang="en-US" sz="3750" b="1" dirty="0">
                <a:solidFill>
                  <a:srgbClr val="0071C5"/>
                </a:solidFill>
                <a:latin typeface="Calibri" panose="020F0502020204030204" pitchFamily="34" charset="0"/>
                <a:ea typeface="+mn-ea"/>
                <a:cs typeface="Calibri" panose="020F0502020204030204" pitchFamily="34" charset="0"/>
              </a:rPr>
              <a:t>Option</a:t>
            </a:r>
          </a:p>
        </p:txBody>
      </p:sp>
      <p:sp>
        <p:nvSpPr>
          <p:cNvPr id="4" name="Slide Number Placeholder 3"/>
          <p:cNvSpPr>
            <a:spLocks noGrp="1"/>
          </p:cNvSpPr>
          <p:nvPr>
            <p:ph type="sldNum" sz="quarter" idx="16"/>
          </p:nvPr>
        </p:nvSpPr>
        <p:spPr/>
        <p:txBody>
          <a:bodyPr/>
          <a:lstStyle/>
          <a:p>
            <a:pPr>
              <a:defRPr/>
            </a:pPr>
            <a:fld id="{F1B4F393-5734-499D-8958-0FF43268FFCD}" type="slidenum">
              <a:rPr lang="en-US" smtClean="0"/>
              <a:pPr>
                <a:defRPr/>
              </a:pPr>
              <a:t>8</a:t>
            </a:fld>
            <a:endParaRPr lang="en-US" dirty="0"/>
          </a:p>
        </p:txBody>
      </p:sp>
      <p:pic>
        <p:nvPicPr>
          <p:cNvPr id="100" name="Picture 99"/>
          <p:cNvPicPr>
            <a:picLocks noChangeAspect="1"/>
          </p:cNvPicPr>
          <p:nvPr/>
        </p:nvPicPr>
        <p:blipFill>
          <a:blip r:embed="rId3"/>
          <a:stretch>
            <a:fillRect/>
          </a:stretch>
        </p:blipFill>
        <p:spPr>
          <a:xfrm>
            <a:off x="715207" y="4079455"/>
            <a:ext cx="2758815" cy="1940232"/>
          </a:xfrm>
          <a:prstGeom prst="rect">
            <a:avLst/>
          </a:prstGeom>
        </p:spPr>
      </p:pic>
      <p:grpSp>
        <p:nvGrpSpPr>
          <p:cNvPr id="3" name="Group 2"/>
          <p:cNvGrpSpPr/>
          <p:nvPr/>
        </p:nvGrpSpPr>
        <p:grpSpPr>
          <a:xfrm>
            <a:off x="4177265" y="999460"/>
            <a:ext cx="3800127" cy="5368683"/>
            <a:chOff x="4177265" y="999460"/>
            <a:chExt cx="3800127" cy="5368683"/>
          </a:xfrm>
        </p:grpSpPr>
        <p:sp>
          <p:nvSpPr>
            <p:cNvPr id="120" name="Rectangle 119"/>
            <p:cNvSpPr/>
            <p:nvPr/>
          </p:nvSpPr>
          <p:spPr>
            <a:xfrm>
              <a:off x="4177265" y="999460"/>
              <a:ext cx="3800127" cy="5368683"/>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smtClean="0">
                  <a:solidFill>
                    <a:schemeClr val="tx1"/>
                  </a:solidFill>
                  <a:latin typeface="Calibri" panose="020F0502020204030204" pitchFamily="34" charset="0"/>
                  <a:cs typeface="Calibri" panose="020F0502020204030204" pitchFamily="34" charset="0"/>
                </a:rPr>
                <a:t>IR drop analysis summary</a:t>
              </a:r>
            </a:p>
            <a:p>
              <a:pPr algn="ctr"/>
              <a:endParaRPr lang="en-US" sz="1600" b="1" dirty="0">
                <a:solidFill>
                  <a:schemeClr val="tx1"/>
                </a:solidFill>
                <a:latin typeface="Calibri" panose="020F0502020204030204" pitchFamily="34" charset="0"/>
                <a:cs typeface="Calibri" panose="020F0502020204030204" pitchFamily="34" charset="0"/>
              </a:endParaRPr>
            </a:p>
            <a:p>
              <a:pPr algn="ctr"/>
              <a:endParaRPr lang="en-US" sz="1400" b="1" dirty="0" smtClean="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400" dirty="0">
                <a:solidFill>
                  <a:schemeClr val="tx1"/>
                </a:solidFill>
                <a:latin typeface="Calibri" panose="020F0502020204030204" pitchFamily="34" charset="0"/>
                <a:cs typeface="Calibri" panose="020F0502020204030204" pitchFamily="34" charset="0"/>
              </a:endParaRPr>
            </a:p>
            <a:p>
              <a:pPr algn="ctr"/>
              <a:endParaRPr lang="en-US" sz="14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r>
                <a:rPr lang="en-US" sz="1600" dirty="0" smtClean="0">
                  <a:solidFill>
                    <a:schemeClr val="tx1"/>
                  </a:solidFill>
                  <a:latin typeface="Calibri" panose="020F0502020204030204" pitchFamily="34" charset="0"/>
                  <a:cs typeface="Calibri" panose="020F0502020204030204" pitchFamily="34" charset="0"/>
                </a:rPr>
                <a:t>Major IR drop – M12, VIA0 and M0</a:t>
              </a:r>
              <a:endParaRPr lang="en-US" sz="1600" dirty="0">
                <a:solidFill>
                  <a:schemeClr val="tx1"/>
                </a:solidFill>
                <a:latin typeface="Calibri" panose="020F0502020204030204" pitchFamily="34" charset="0"/>
                <a:cs typeface="Calibri" panose="020F0502020204030204" pitchFamily="34" charset="0"/>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p:txBody>
        </p:sp>
        <p:pic>
          <p:nvPicPr>
            <p:cNvPr id="118" name="Picture 117"/>
            <p:cNvPicPr/>
            <p:nvPr/>
          </p:nvPicPr>
          <p:blipFill>
            <a:blip r:embed="rId4">
              <a:extLst>
                <a:ext uri="{28A0092B-C50C-407E-A947-70E740481C1C}">
                  <a14:useLocalDpi xmlns:a14="http://schemas.microsoft.com/office/drawing/2010/main" val="0"/>
                </a:ext>
              </a:extLst>
            </a:blip>
            <a:srcRect/>
            <a:stretch>
              <a:fillRect/>
            </a:stretch>
          </p:blipFill>
          <p:spPr bwMode="auto">
            <a:xfrm>
              <a:off x="4193017" y="1396257"/>
              <a:ext cx="3772451" cy="2114891"/>
            </a:xfrm>
            <a:prstGeom prst="rect">
              <a:avLst/>
            </a:prstGeom>
            <a:noFill/>
            <a:ln>
              <a:noFill/>
            </a:ln>
          </p:spPr>
        </p:pic>
        <p:pic>
          <p:nvPicPr>
            <p:cNvPr id="119" name="Picture 11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02348" y="3683801"/>
              <a:ext cx="3772451" cy="2435791"/>
            </a:xfrm>
            <a:prstGeom prst="rect">
              <a:avLst/>
            </a:prstGeom>
            <a:noFill/>
          </p:spPr>
        </p:pic>
      </p:grpSp>
      <p:grpSp>
        <p:nvGrpSpPr>
          <p:cNvPr id="5" name="Group 4"/>
          <p:cNvGrpSpPr/>
          <p:nvPr/>
        </p:nvGrpSpPr>
        <p:grpSpPr>
          <a:xfrm>
            <a:off x="8188708" y="999460"/>
            <a:ext cx="3790319" cy="5368683"/>
            <a:chOff x="8188708" y="999460"/>
            <a:chExt cx="3790319" cy="5368683"/>
          </a:xfrm>
        </p:grpSpPr>
        <p:sp>
          <p:nvSpPr>
            <p:cNvPr id="113" name="Rectangle 112"/>
            <p:cNvSpPr/>
            <p:nvPr/>
          </p:nvSpPr>
          <p:spPr>
            <a:xfrm>
              <a:off x="8188708" y="999460"/>
              <a:ext cx="3790319" cy="5368683"/>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smtClean="0">
                  <a:solidFill>
                    <a:schemeClr val="tx1"/>
                  </a:solidFill>
                  <a:latin typeface="Calibri" panose="020F0502020204030204" pitchFamily="34" charset="0"/>
                  <a:cs typeface="Calibri" panose="020F0502020204030204" pitchFamily="34" charset="0"/>
                </a:rPr>
                <a:t>TSMC</a:t>
              </a:r>
              <a:r>
                <a:rPr lang="en-US" sz="900" b="1" baseline="100000" dirty="0" smtClean="0">
                  <a:solidFill>
                    <a:schemeClr val="tx1"/>
                  </a:solidFill>
                  <a:latin typeface="Calibri" panose="020F0502020204030204" pitchFamily="34" charset="0"/>
                  <a:cs typeface="Calibri" panose="020F0502020204030204" pitchFamily="34" charset="0"/>
                </a:rPr>
                <a:t>TM</a:t>
              </a:r>
              <a:r>
                <a:rPr lang="en-US" sz="1600" b="1" dirty="0" smtClean="0">
                  <a:solidFill>
                    <a:schemeClr val="tx1"/>
                  </a:solidFill>
                  <a:latin typeface="Calibri" panose="020F0502020204030204" pitchFamily="34" charset="0"/>
                  <a:cs typeface="Calibri" panose="020F0502020204030204" pitchFamily="34" charset="0"/>
                </a:rPr>
                <a:t> N7 - 7nm </a:t>
              </a:r>
              <a:r>
                <a:rPr lang="en-US" sz="1600" b="1" dirty="0">
                  <a:solidFill>
                    <a:schemeClr val="tx1"/>
                  </a:solidFill>
                  <a:latin typeface="Calibri" panose="020F0502020204030204" pitchFamily="34" charset="0"/>
                  <a:cs typeface="Calibri" panose="020F0502020204030204" pitchFamily="34" charset="0"/>
                </a:rPr>
                <a:t>standard cell library [1]</a:t>
              </a:r>
            </a:p>
            <a:p>
              <a:r>
                <a:rPr lang="en-US" sz="1600" dirty="0">
                  <a:solidFill>
                    <a:schemeClr val="tx1"/>
                  </a:solidFill>
                  <a:latin typeface="Calibri" panose="020F0502020204030204" pitchFamily="34" charset="0"/>
                  <a:cs typeface="Calibri" panose="020F0502020204030204" pitchFamily="34" charset="0"/>
                </a:rPr>
                <a:t>- is designed to allow better standard cell placement freedom by making two M1 straps closer</a:t>
              </a: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4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r>
                <a:rPr lang="en-US" sz="1600" dirty="0">
                  <a:solidFill>
                    <a:schemeClr val="tx1"/>
                  </a:solidFill>
                  <a:latin typeface="Calibri" panose="020F0502020204030204" pitchFamily="34" charset="0"/>
                  <a:cs typeface="Calibri" panose="020F0502020204030204" pitchFamily="34" charset="0"/>
                </a:rPr>
                <a:t>- For big cells, minimum 2 adjacent M1 tracks are reserved for M1 PG feed-through.</a:t>
              </a:r>
            </a:p>
            <a:p>
              <a:r>
                <a:rPr lang="en-US" sz="1600" dirty="0">
                  <a:solidFill>
                    <a:schemeClr val="tx1"/>
                  </a:solidFill>
                  <a:latin typeface="Calibri" panose="020F0502020204030204" pitchFamily="34" charset="0"/>
                  <a:cs typeface="Calibri" panose="020F0502020204030204" pitchFamily="34" charset="0"/>
                </a:rPr>
                <a:t>- Limits dual M1 PG net pitch reduction – causing high IR drop on M0 (~2%)</a:t>
              </a:r>
            </a:p>
            <a:p>
              <a:endParaRPr lang="en-US" sz="1600" dirty="0">
                <a:solidFill>
                  <a:schemeClr val="tx1"/>
                </a:solidFill>
                <a:latin typeface="Calibri" panose="020F0502020204030204" pitchFamily="34" charset="0"/>
                <a:cs typeface="Calibri" panose="020F0502020204030204" pitchFamily="34" charset="0"/>
              </a:endParaRPr>
            </a:p>
          </p:txBody>
        </p:sp>
        <p:pic>
          <p:nvPicPr>
            <p:cNvPr id="12" name="Picture 11"/>
            <p:cNvPicPr>
              <a:picLocks noChangeAspect="1"/>
            </p:cNvPicPr>
            <p:nvPr/>
          </p:nvPicPr>
          <p:blipFill>
            <a:blip r:embed="rId6"/>
            <a:stretch>
              <a:fillRect/>
            </a:stretch>
          </p:blipFill>
          <p:spPr>
            <a:xfrm>
              <a:off x="9023502" y="3578527"/>
              <a:ext cx="2082687" cy="1547622"/>
            </a:xfrm>
            <a:prstGeom prst="rect">
              <a:avLst/>
            </a:prstGeom>
          </p:spPr>
        </p:pic>
        <p:pic>
          <p:nvPicPr>
            <p:cNvPr id="13" name="Picture 12"/>
            <p:cNvPicPr>
              <a:picLocks noChangeAspect="1"/>
            </p:cNvPicPr>
            <p:nvPr/>
          </p:nvPicPr>
          <p:blipFill>
            <a:blip r:embed="rId7"/>
            <a:stretch>
              <a:fillRect/>
            </a:stretch>
          </p:blipFill>
          <p:spPr>
            <a:xfrm>
              <a:off x="9065246" y="1972255"/>
              <a:ext cx="1914129" cy="1562427"/>
            </a:xfrm>
            <a:prstGeom prst="rect">
              <a:avLst/>
            </a:prstGeom>
          </p:spPr>
        </p:pic>
      </p:grpSp>
    </p:spTree>
    <p:extLst>
      <p:ext uri="{BB962C8B-B14F-4D97-AF65-F5344CB8AC3E}">
        <p14:creationId xmlns:p14="http://schemas.microsoft.com/office/powerpoint/2010/main" val="1400859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11"/>
          <p:cNvSpPr/>
          <p:nvPr/>
        </p:nvSpPr>
        <p:spPr>
          <a:xfrm>
            <a:off x="223282" y="1073888"/>
            <a:ext cx="3742667" cy="5294255"/>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600" b="1" dirty="0" smtClean="0">
                <a:solidFill>
                  <a:schemeClr val="tx1"/>
                </a:solidFill>
                <a:latin typeface="Calibri" panose="020F0502020204030204" pitchFamily="34" charset="0"/>
                <a:cs typeface="Calibri" panose="020F0502020204030204" pitchFamily="34" charset="0"/>
              </a:rPr>
              <a:t>Option1 </a:t>
            </a:r>
            <a:r>
              <a:rPr lang="en-US" sz="1600" b="1" dirty="0">
                <a:solidFill>
                  <a:schemeClr val="tx1"/>
                </a:solidFill>
                <a:latin typeface="Calibri" panose="020F0502020204030204" pitchFamily="34" charset="0"/>
                <a:cs typeface="Calibri" panose="020F0502020204030204" pitchFamily="34" charset="0"/>
              </a:rPr>
              <a:t>Strategy :</a:t>
            </a:r>
          </a:p>
          <a:p>
            <a:r>
              <a:rPr lang="en-US" sz="1600" dirty="0" smtClean="0">
                <a:solidFill>
                  <a:schemeClr val="tx1"/>
                </a:solidFill>
                <a:latin typeface="Calibri" panose="020F0502020204030204" pitchFamily="34" charset="0"/>
                <a:cs typeface="Calibri" panose="020F0502020204030204" pitchFamily="34" charset="0"/>
              </a:rPr>
              <a:t>- Replaced adjacent dual M1 same net straps by M1 staples of power and ground staples (VIA stack).</a:t>
            </a:r>
          </a:p>
          <a:p>
            <a:r>
              <a:rPr lang="en-US" sz="1600" dirty="0" smtClean="0">
                <a:solidFill>
                  <a:schemeClr val="tx1"/>
                </a:solidFill>
                <a:latin typeface="Calibri" panose="020F0502020204030204" pitchFamily="34" charset="0"/>
                <a:cs typeface="Calibri" panose="020F0502020204030204" pitchFamily="34" charset="0"/>
              </a:rPr>
              <a:t>- Staples </a:t>
            </a:r>
            <a:r>
              <a:rPr lang="en-US" sz="1600" dirty="0">
                <a:solidFill>
                  <a:schemeClr val="tx1"/>
                </a:solidFill>
                <a:latin typeface="Calibri" panose="020F0502020204030204" pitchFamily="34" charset="0"/>
                <a:cs typeface="Calibri" panose="020F0502020204030204" pitchFamily="34" charset="0"/>
              </a:rPr>
              <a:t>on M1, M2, M6, M7, M10 and </a:t>
            </a:r>
            <a:r>
              <a:rPr lang="en-US" sz="1600" dirty="0" smtClean="0">
                <a:solidFill>
                  <a:schemeClr val="tx1"/>
                </a:solidFill>
                <a:latin typeface="Calibri" panose="020F0502020204030204" pitchFamily="34" charset="0"/>
                <a:cs typeface="Calibri" panose="020F0502020204030204" pitchFamily="34" charset="0"/>
              </a:rPr>
              <a:t>M11</a:t>
            </a: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r>
              <a:rPr lang="en-US" sz="1600" dirty="0" smtClean="0">
                <a:solidFill>
                  <a:schemeClr val="tx1"/>
                </a:solidFill>
                <a:latin typeface="Calibri" panose="020F0502020204030204" pitchFamily="34" charset="0"/>
                <a:cs typeface="Calibri" panose="020F0502020204030204" pitchFamily="34" charset="0"/>
              </a:rPr>
              <a:t>- M1 </a:t>
            </a:r>
            <a:r>
              <a:rPr lang="en-US" sz="1600" dirty="0">
                <a:solidFill>
                  <a:schemeClr val="tx1"/>
                </a:solidFill>
                <a:latin typeface="Calibri" panose="020F0502020204030204" pitchFamily="34" charset="0"/>
                <a:cs typeface="Calibri" panose="020F0502020204030204" pitchFamily="34" charset="0"/>
              </a:rPr>
              <a:t>same-net pitch </a:t>
            </a:r>
            <a:r>
              <a:rPr lang="en-US" sz="1600" dirty="0" smtClean="0">
                <a:solidFill>
                  <a:schemeClr val="tx1"/>
                </a:solidFill>
                <a:latin typeface="Calibri" panose="020F0502020204030204" pitchFamily="34" charset="0"/>
                <a:cs typeface="Calibri" panose="020F0502020204030204" pitchFamily="34" charset="0"/>
              </a:rPr>
              <a:t>is half of baseline option– </a:t>
            </a:r>
            <a:r>
              <a:rPr lang="en-US" sz="1600" dirty="0">
                <a:solidFill>
                  <a:schemeClr val="tx1"/>
                </a:solidFill>
                <a:latin typeface="Calibri" panose="020F0502020204030204" pitchFamily="34" charset="0"/>
                <a:cs typeface="Calibri" panose="020F0502020204030204" pitchFamily="34" charset="0"/>
              </a:rPr>
              <a:t>reduced M0 tapping distance by half</a:t>
            </a: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sz="1600" dirty="0">
              <a:solidFill>
                <a:schemeClr val="tx1"/>
              </a:solidFill>
            </a:endParaRPr>
          </a:p>
          <a:p>
            <a:endParaRPr lang="en-US" sz="1600" dirty="0" smtClean="0">
              <a:solidFill>
                <a:schemeClr val="tx1"/>
              </a:solidFill>
            </a:endParaRPr>
          </a:p>
          <a:p>
            <a:endParaRPr lang="en-US" dirty="0"/>
          </a:p>
        </p:txBody>
      </p:sp>
      <p:sp>
        <p:nvSpPr>
          <p:cNvPr id="2" name="Title 1"/>
          <p:cNvSpPr>
            <a:spLocks noGrp="1"/>
          </p:cNvSpPr>
          <p:nvPr>
            <p:ph type="title"/>
          </p:nvPr>
        </p:nvSpPr>
        <p:spPr/>
        <p:txBody>
          <a:bodyPr/>
          <a:lstStyle/>
          <a:p>
            <a:r>
              <a:rPr lang="en-US" sz="3600" dirty="0">
                <a:solidFill>
                  <a:srgbClr val="0071C5"/>
                </a:solidFill>
              </a:rPr>
              <a:t>PG Grid Evaluations - </a:t>
            </a:r>
            <a:r>
              <a:rPr lang="en-US" dirty="0" smtClean="0"/>
              <a:t>Option1 Grid</a:t>
            </a:r>
            <a:endParaRPr lang="en-US" dirty="0"/>
          </a:p>
        </p:txBody>
      </p:sp>
      <p:sp>
        <p:nvSpPr>
          <p:cNvPr id="4" name="Slide Number Placeholder 3"/>
          <p:cNvSpPr>
            <a:spLocks noGrp="1"/>
          </p:cNvSpPr>
          <p:nvPr>
            <p:ph type="sldNum" sz="quarter" idx="16"/>
          </p:nvPr>
        </p:nvSpPr>
        <p:spPr/>
        <p:txBody>
          <a:bodyPr/>
          <a:lstStyle/>
          <a:p>
            <a:pPr>
              <a:defRPr/>
            </a:pPr>
            <a:fld id="{F1B4F393-5734-499D-8958-0FF43268FFCD}" type="slidenum">
              <a:rPr lang="en-US" smtClean="0"/>
              <a:pPr>
                <a:defRPr/>
              </a:pPr>
              <a:t>9</a:t>
            </a:fld>
            <a:endParaRPr lang="en-US" dirty="0"/>
          </a:p>
        </p:txBody>
      </p:sp>
      <p:grpSp>
        <p:nvGrpSpPr>
          <p:cNvPr id="5" name="Group 4"/>
          <p:cNvGrpSpPr/>
          <p:nvPr/>
        </p:nvGrpSpPr>
        <p:grpSpPr>
          <a:xfrm>
            <a:off x="4177151" y="1073888"/>
            <a:ext cx="3809853" cy="5294255"/>
            <a:chOff x="4177151" y="1073888"/>
            <a:chExt cx="3809853" cy="5294255"/>
          </a:xfrm>
        </p:grpSpPr>
        <p:sp>
          <p:nvSpPr>
            <p:cNvPr id="120" name="Rectangle 119"/>
            <p:cNvSpPr/>
            <p:nvPr/>
          </p:nvSpPr>
          <p:spPr>
            <a:xfrm>
              <a:off x="4177265" y="1073888"/>
              <a:ext cx="3800127" cy="5294255"/>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smtClean="0">
                  <a:solidFill>
                    <a:schemeClr val="tx1"/>
                  </a:solidFill>
                  <a:latin typeface="Calibri" panose="020F0502020204030204" pitchFamily="34" charset="0"/>
                  <a:cs typeface="Calibri" panose="020F0502020204030204" pitchFamily="34" charset="0"/>
                </a:rPr>
                <a:t>IR drop analysis summary</a:t>
              </a:r>
            </a:p>
            <a:p>
              <a:pPr algn="ctr"/>
              <a:endParaRPr lang="en-US" sz="1600" b="1" dirty="0" smtClean="0">
                <a:solidFill>
                  <a:schemeClr val="tx1"/>
                </a:solidFill>
                <a:latin typeface="Calibri" panose="020F0502020204030204" pitchFamily="34" charset="0"/>
                <a:cs typeface="Calibri" panose="020F0502020204030204" pitchFamily="34" charset="0"/>
              </a:endParaRPr>
            </a:p>
            <a:p>
              <a:pPr algn="ctr"/>
              <a:endParaRPr lang="en-US" b="1"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sz="1600" dirty="0">
                <a:solidFill>
                  <a:schemeClr val="tx1"/>
                </a:solidFill>
                <a:latin typeface="Calibri" panose="020F0502020204030204" pitchFamily="34" charset="0"/>
                <a:cs typeface="Calibri" panose="020F0502020204030204" pitchFamily="34" charset="0"/>
              </a:endParaRPr>
            </a:p>
            <a:p>
              <a:pPr algn="ctr"/>
              <a:endParaRPr lang="en-US" sz="1600" dirty="0" smtClean="0">
                <a:solidFill>
                  <a:schemeClr val="tx1"/>
                </a:solidFill>
                <a:latin typeface="Calibri" panose="020F0502020204030204" pitchFamily="34" charset="0"/>
                <a:cs typeface="Calibri" panose="020F0502020204030204" pitchFamily="34" charset="0"/>
              </a:endParaRPr>
            </a:p>
            <a:p>
              <a:pPr algn="ctr"/>
              <a:endParaRPr lang="en-US" dirty="0">
                <a:solidFill>
                  <a:schemeClr val="tx1"/>
                </a:solidFill>
                <a:latin typeface="Calibri" panose="020F0502020204030204" pitchFamily="34" charset="0"/>
                <a:cs typeface="Calibri" panose="020F0502020204030204" pitchFamily="34" charset="0"/>
              </a:endParaRPr>
            </a:p>
            <a:p>
              <a:pPr algn="ctr"/>
              <a:endParaRPr lang="en-US" dirty="0" smtClean="0">
                <a:solidFill>
                  <a:schemeClr val="tx1"/>
                </a:solidFill>
                <a:latin typeface="Calibri" panose="020F0502020204030204" pitchFamily="34" charset="0"/>
                <a:cs typeface="Calibri" panose="020F0502020204030204" pitchFamily="34" charset="0"/>
              </a:endParaRPr>
            </a:p>
            <a:p>
              <a:pPr algn="ctr"/>
              <a:endParaRPr lang="en-US" dirty="0">
                <a:solidFill>
                  <a:schemeClr val="tx1"/>
                </a:solidFill>
                <a:latin typeface="Calibri" panose="020F0502020204030204" pitchFamily="34" charset="0"/>
                <a:cs typeface="Calibri" panose="020F0502020204030204" pitchFamily="34" charset="0"/>
              </a:endParaRPr>
            </a:p>
            <a:p>
              <a:pPr algn="ctr"/>
              <a:endParaRPr lang="en-US" dirty="0" smtClean="0">
                <a:solidFill>
                  <a:schemeClr val="tx1"/>
                </a:solidFill>
                <a:latin typeface="Calibri" panose="020F0502020204030204" pitchFamily="34" charset="0"/>
                <a:cs typeface="Calibri" panose="020F0502020204030204" pitchFamily="34" charset="0"/>
              </a:endParaRPr>
            </a:p>
            <a:p>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M0 IR drop contribution down by half</a:t>
              </a: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reduced </a:t>
              </a:r>
              <a:r>
                <a:rPr lang="en-US" sz="1600" dirty="0">
                  <a:solidFill>
                    <a:schemeClr val="tx1"/>
                  </a:solidFill>
                  <a:latin typeface="Calibri" panose="020F0502020204030204" pitchFamily="34" charset="0"/>
                  <a:cs typeface="Calibri" panose="020F0502020204030204" pitchFamily="34" charset="0"/>
                </a:rPr>
                <a:t>top </a:t>
              </a:r>
              <a:r>
                <a:rPr lang="en-US" sz="1600" dirty="0" smtClean="0">
                  <a:solidFill>
                    <a:schemeClr val="tx1"/>
                  </a:solidFill>
                  <a:latin typeface="Calibri" panose="020F0502020204030204" pitchFamily="34" charset="0"/>
                  <a:cs typeface="Calibri" panose="020F0502020204030204" pitchFamily="34" charset="0"/>
                </a:rPr>
                <a:t>layer IR drop contribution</a:t>
              </a: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VIA3 to VIA0 major IR drop contributors</a:t>
              </a:r>
            </a:p>
            <a:p>
              <a:endParaRPr lang="en-US" dirty="0">
                <a:solidFill>
                  <a:schemeClr val="tx1"/>
                </a:solidFill>
              </a:endParaRPr>
            </a:p>
            <a:p>
              <a:endParaRPr lang="en-US" dirty="0" smtClean="0">
                <a:solidFill>
                  <a:schemeClr val="tx1"/>
                </a:solidFill>
              </a:endParaRPr>
            </a:p>
            <a:p>
              <a:endParaRPr lang="en-US" dirty="0">
                <a:solidFill>
                  <a:schemeClr val="tx1"/>
                </a:solidFill>
              </a:endParaRPr>
            </a:p>
            <a:p>
              <a:endParaRPr lang="en-US" dirty="0" smtClean="0">
                <a:solidFill>
                  <a:schemeClr val="tx1"/>
                </a:solidFill>
              </a:endParaRPr>
            </a:p>
            <a:p>
              <a:endParaRPr lang="en-US" dirty="0">
                <a:solidFill>
                  <a:schemeClr val="tx1"/>
                </a:solidFill>
              </a:endParaRPr>
            </a:p>
          </p:txBody>
        </p:sp>
        <p:pic>
          <p:nvPicPr>
            <p:cNvPr id="15" name="Picture 14"/>
            <p:cNvPicPr/>
            <p:nvPr/>
          </p:nvPicPr>
          <p:blipFill>
            <a:blip r:embed="rId3">
              <a:extLst>
                <a:ext uri="{28A0092B-C50C-407E-A947-70E740481C1C}">
                  <a14:useLocalDpi xmlns:a14="http://schemas.microsoft.com/office/drawing/2010/main" val="0"/>
                </a:ext>
              </a:extLst>
            </a:blip>
            <a:srcRect/>
            <a:stretch>
              <a:fillRect/>
            </a:stretch>
          </p:blipFill>
          <p:spPr bwMode="auto">
            <a:xfrm>
              <a:off x="4186596" y="1380113"/>
              <a:ext cx="3800408" cy="1702539"/>
            </a:xfrm>
            <a:prstGeom prst="rect">
              <a:avLst/>
            </a:prstGeom>
            <a:noFill/>
            <a:ln>
              <a:noFill/>
            </a:ln>
          </p:spPr>
        </p:pic>
        <p:pic>
          <p:nvPicPr>
            <p:cNvPr id="24" name="Picture 23"/>
            <p:cNvPicPr>
              <a:picLocks noChangeAspect="1"/>
            </p:cNvPicPr>
            <p:nvPr/>
          </p:nvPicPr>
          <p:blipFill>
            <a:blip r:embed="rId4"/>
            <a:stretch>
              <a:fillRect/>
            </a:stretch>
          </p:blipFill>
          <p:spPr>
            <a:xfrm>
              <a:off x="4177151" y="3082652"/>
              <a:ext cx="3800356" cy="2537078"/>
            </a:xfrm>
            <a:prstGeom prst="rect">
              <a:avLst/>
            </a:prstGeom>
          </p:spPr>
        </p:pic>
      </p:grpSp>
      <p:grpSp>
        <p:nvGrpSpPr>
          <p:cNvPr id="128" name="Group 127"/>
          <p:cNvGrpSpPr/>
          <p:nvPr/>
        </p:nvGrpSpPr>
        <p:grpSpPr>
          <a:xfrm>
            <a:off x="217142" y="2870965"/>
            <a:ext cx="3742893" cy="2046268"/>
            <a:chOff x="0" y="0"/>
            <a:chExt cx="1641475" cy="1028700"/>
          </a:xfrm>
        </p:grpSpPr>
        <p:pic>
          <p:nvPicPr>
            <p:cNvPr id="129" name="Picture 1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641475" cy="1028700"/>
            </a:xfrm>
            <a:prstGeom prst="rect">
              <a:avLst/>
            </a:prstGeom>
            <a:noFill/>
          </p:spPr>
        </p:pic>
        <p:sp>
          <p:nvSpPr>
            <p:cNvPr id="130" name="Text Box 2"/>
            <p:cNvSpPr txBox="1">
              <a:spLocks noChangeArrowheads="1"/>
            </p:cNvSpPr>
            <p:nvPr/>
          </p:nvSpPr>
          <p:spPr bwMode="auto">
            <a:xfrm>
              <a:off x="222956" y="42334"/>
              <a:ext cx="465455" cy="330200"/>
            </a:xfrm>
            <a:prstGeom prst="rect">
              <a:avLst/>
            </a:prstGeom>
            <a:solidFill>
              <a:schemeClr val="tx1"/>
            </a:solidFill>
            <a:ln w="9525">
              <a:solidFill>
                <a:srgbClr val="000000"/>
              </a:solid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900" b="1" dirty="0">
                  <a:solidFill>
                    <a:srgbClr val="FF0000"/>
                  </a:solidFill>
                  <a:effectLst/>
                  <a:latin typeface="Helvetica" panose="020B0604020202020204" pitchFamily="34" charset="0"/>
                  <a:ea typeface="Times New Roman" panose="02020603050405020304" pitchFamily="18" charset="0"/>
                  <a:cs typeface="Times New Roman" panose="02020603050405020304" pitchFamily="18" charset="0"/>
                </a:rPr>
                <a:t>Power net via pillar on the left M1 track</a:t>
              </a:r>
              <a:endParaRPr lang="en-US" sz="1600" dirty="0">
                <a:effectLst/>
                <a:latin typeface="Helvetica" panose="020B0604020202020204" pitchFamily="34" charset="0"/>
                <a:ea typeface="Times New Roman" panose="02020603050405020304" pitchFamily="18" charset="0"/>
                <a:cs typeface="Times New Roman" panose="02020603050405020304" pitchFamily="18" charset="0"/>
              </a:endParaRPr>
            </a:p>
          </p:txBody>
        </p:sp>
        <p:sp>
          <p:nvSpPr>
            <p:cNvPr id="131" name="Text Box 2"/>
            <p:cNvSpPr txBox="1">
              <a:spLocks noChangeArrowheads="1"/>
            </p:cNvSpPr>
            <p:nvPr/>
          </p:nvSpPr>
          <p:spPr bwMode="auto">
            <a:xfrm>
              <a:off x="211667" y="414867"/>
              <a:ext cx="484505" cy="327025"/>
            </a:xfrm>
            <a:prstGeom prst="rect">
              <a:avLst/>
            </a:prstGeom>
            <a:solidFill>
              <a:schemeClr val="tx1"/>
            </a:solidFill>
            <a:ln w="9525">
              <a:solidFill>
                <a:srgbClr val="000000"/>
              </a:solidFill>
              <a:miter lim="800000"/>
              <a:headEnd/>
              <a:tailEnd/>
            </a:ln>
          </p:spPr>
          <p:txBody>
            <a:bodyPr rot="0" vert="horz" wrap="square" lIns="91440" tIns="45720" rIns="91440" bIns="45720" anchor="t" anchorCtr="0">
              <a:noAutofit/>
            </a:bodyPr>
            <a:lstStyle/>
            <a:p>
              <a:pPr marL="0" marR="0">
                <a:spcBef>
                  <a:spcPts val="0"/>
                </a:spcBef>
                <a:spcAft>
                  <a:spcPts val="0"/>
                </a:spcAft>
              </a:pPr>
              <a:r>
                <a:rPr lang="en-US" sz="900" b="1" dirty="0">
                  <a:solidFill>
                    <a:srgbClr val="00B050"/>
                  </a:solidFill>
                  <a:effectLst/>
                  <a:latin typeface="Helvetica" panose="020B0604020202020204" pitchFamily="34" charset="0"/>
                  <a:ea typeface="Times New Roman" panose="02020603050405020304" pitchFamily="18" charset="0"/>
                  <a:cs typeface="Times New Roman" panose="02020603050405020304" pitchFamily="18" charset="0"/>
                </a:rPr>
                <a:t>Ground net via pillar on adjacent right track</a:t>
              </a:r>
              <a:endParaRPr lang="en-US" sz="1600" dirty="0">
                <a:effectLst/>
                <a:latin typeface="Helvetica" panose="020B0604020202020204" pitchFamily="34" charset="0"/>
                <a:ea typeface="Times New Roman" panose="02020603050405020304" pitchFamily="18" charset="0"/>
                <a:cs typeface="Times New Roman" panose="02020603050405020304" pitchFamily="18" charset="0"/>
              </a:endParaRPr>
            </a:p>
          </p:txBody>
        </p:sp>
        <p:cxnSp>
          <p:nvCxnSpPr>
            <p:cNvPr id="132" name="Straight Arrow Connector 131"/>
            <p:cNvCxnSpPr/>
            <p:nvPr/>
          </p:nvCxnSpPr>
          <p:spPr>
            <a:xfrm flipH="1">
              <a:off x="183444" y="155223"/>
              <a:ext cx="132645" cy="5644"/>
            </a:xfrm>
            <a:prstGeom prst="straightConnector1">
              <a:avLst/>
            </a:prstGeom>
            <a:ln w="63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flipV="1">
              <a:off x="620889" y="155223"/>
              <a:ext cx="178365" cy="45719"/>
            </a:xfrm>
            <a:prstGeom prst="straightConnector1">
              <a:avLst/>
            </a:prstGeom>
            <a:ln w="63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4" name="Straight Arrow Connector 133"/>
            <p:cNvCxnSpPr/>
            <p:nvPr/>
          </p:nvCxnSpPr>
          <p:spPr>
            <a:xfrm flipH="1" flipV="1">
              <a:off x="211667" y="282223"/>
              <a:ext cx="120791" cy="155222"/>
            </a:xfrm>
            <a:prstGeom prst="straightConnector1">
              <a:avLst/>
            </a:prstGeom>
            <a:ln w="635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a:off x="601133" y="668867"/>
              <a:ext cx="218016" cy="53904"/>
            </a:xfrm>
            <a:prstGeom prst="straightConnector1">
              <a:avLst/>
            </a:prstGeom>
            <a:ln w="635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113" name="Rectangle 112"/>
          <p:cNvSpPr/>
          <p:nvPr/>
        </p:nvSpPr>
        <p:spPr>
          <a:xfrm>
            <a:off x="8188709" y="1073888"/>
            <a:ext cx="3790318" cy="5291743"/>
          </a:xfrm>
          <a:prstGeom prst="rect">
            <a:avLst/>
          </a:prstGeom>
          <a:solidFill>
            <a:schemeClr val="bg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t"/>
          <a:lstStyle/>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Lower static IR drop but higher dynamic drop than baseline option</a:t>
            </a: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endParaRPr lang="en-US" sz="1600" dirty="0">
              <a:solidFill>
                <a:schemeClr val="tx1"/>
              </a:solidFill>
              <a:latin typeface="Calibri" panose="020F0502020204030204" pitchFamily="34" charset="0"/>
              <a:cs typeface="Calibri" panose="020F0502020204030204" pitchFamily="34" charset="0"/>
            </a:endParaRPr>
          </a:p>
          <a:p>
            <a:pPr marL="285750" indent="-285750">
              <a:buFontTx/>
              <a:buChar char="-"/>
            </a:pPr>
            <a:endParaRPr lang="en-US" sz="1600" dirty="0" smtClean="0">
              <a:solidFill>
                <a:schemeClr val="tx1"/>
              </a:solidFill>
              <a:latin typeface="Calibri" panose="020F0502020204030204" pitchFamily="34" charset="0"/>
              <a:cs typeface="Calibri" panose="020F0502020204030204" pitchFamily="34" charset="0"/>
            </a:endParaRPr>
          </a:p>
          <a:p>
            <a:pPr marL="285750" indent="-285750">
              <a:buFontTx/>
              <a:buChar char="-"/>
            </a:pPr>
            <a:r>
              <a:rPr lang="en-US" sz="1600" dirty="0" smtClean="0">
                <a:solidFill>
                  <a:schemeClr val="tx1"/>
                </a:solidFill>
                <a:latin typeface="Calibri" panose="020F0502020204030204" pitchFamily="34" charset="0"/>
                <a:cs typeface="Calibri" panose="020F0502020204030204" pitchFamily="34" charset="0"/>
              </a:rPr>
              <a:t>Staples or VIA ladder on M1 and M2 resulting in high </a:t>
            </a:r>
            <a:r>
              <a:rPr lang="en-US" sz="1600" dirty="0" err="1" smtClean="0">
                <a:solidFill>
                  <a:schemeClr val="tx1"/>
                </a:solidFill>
                <a:latin typeface="Calibri" panose="020F0502020204030204" pitchFamily="34" charset="0"/>
                <a:cs typeface="Calibri" panose="020F0502020204030204" pitchFamily="34" charset="0"/>
              </a:rPr>
              <a:t>ohmic</a:t>
            </a:r>
            <a:r>
              <a:rPr lang="en-US" sz="1600" dirty="0" smtClean="0">
                <a:solidFill>
                  <a:schemeClr val="tx1"/>
                </a:solidFill>
                <a:latin typeface="Calibri" panose="020F0502020204030204" pitchFamily="34" charset="0"/>
                <a:cs typeface="Calibri" panose="020F0502020204030204" pitchFamily="34" charset="0"/>
              </a:rPr>
              <a:t> connection to local </a:t>
            </a:r>
            <a:r>
              <a:rPr lang="en-US" sz="1600" dirty="0" err="1" smtClean="0">
                <a:solidFill>
                  <a:schemeClr val="tx1"/>
                </a:solidFill>
                <a:latin typeface="Calibri" panose="020F0502020204030204" pitchFamily="34" charset="0"/>
                <a:cs typeface="Calibri" panose="020F0502020204030204" pitchFamily="34" charset="0"/>
              </a:rPr>
              <a:t>decap</a:t>
            </a:r>
            <a:r>
              <a:rPr lang="en-US" sz="1600" dirty="0" smtClean="0">
                <a:solidFill>
                  <a:schemeClr val="tx1"/>
                </a:solidFill>
                <a:latin typeface="Calibri" panose="020F0502020204030204" pitchFamily="34" charset="0"/>
                <a:cs typeface="Calibri" panose="020F0502020204030204" pitchFamily="34" charset="0"/>
              </a:rPr>
              <a:t> fabric</a:t>
            </a:r>
          </a:p>
          <a:p>
            <a:endParaRPr lang="en-US" sz="1600" dirty="0">
              <a:solidFill>
                <a:schemeClr val="tx1"/>
              </a:solidFill>
            </a:endParaRPr>
          </a:p>
        </p:txBody>
      </p:sp>
      <p:pic>
        <p:nvPicPr>
          <p:cNvPr id="3" name="Picture 2"/>
          <p:cNvPicPr>
            <a:picLocks noChangeAspect="1"/>
          </p:cNvPicPr>
          <p:nvPr/>
        </p:nvPicPr>
        <p:blipFill>
          <a:blip r:embed="rId6"/>
          <a:stretch>
            <a:fillRect/>
          </a:stretch>
        </p:blipFill>
        <p:spPr>
          <a:xfrm>
            <a:off x="8203085" y="4045308"/>
            <a:ext cx="3717434" cy="1071779"/>
          </a:xfrm>
          <a:prstGeom prst="rect">
            <a:avLst/>
          </a:prstGeom>
        </p:spPr>
      </p:pic>
      <p:pic>
        <p:nvPicPr>
          <p:cNvPr id="6" name="Picture 5"/>
          <p:cNvPicPr>
            <a:picLocks noChangeAspect="1"/>
          </p:cNvPicPr>
          <p:nvPr/>
        </p:nvPicPr>
        <p:blipFill>
          <a:blip r:embed="rId7"/>
          <a:stretch>
            <a:fillRect/>
          </a:stretch>
        </p:blipFill>
        <p:spPr>
          <a:xfrm>
            <a:off x="8764559" y="1712810"/>
            <a:ext cx="2638618" cy="1740580"/>
          </a:xfrm>
          <a:prstGeom prst="rect">
            <a:avLst/>
          </a:prstGeom>
        </p:spPr>
      </p:pic>
    </p:spTree>
    <p:extLst>
      <p:ext uri="{BB962C8B-B14F-4D97-AF65-F5344CB8AC3E}">
        <p14:creationId xmlns:p14="http://schemas.microsoft.com/office/powerpoint/2010/main" val="88334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500"/>
                                        <p:tgtEl>
                                          <p:spTgt spid="113"/>
                                        </p:tgtEl>
                                      </p:cBhvr>
                                    </p:animEffect>
                                  </p:childTnLst>
                                </p:cTn>
                              </p:par>
                              <p:par>
                                <p:cTn id="13" presetID="10" presetClass="entr" presetSubtype="0" fill="hold" nodeType="withEffect">
                                  <p:stCondLst>
                                    <p:cond delay="0"/>
                                  </p:stCondLst>
                                  <p:childTnLst>
                                    <p:set>
                                      <p:cBhvr>
                                        <p:cTn id="14" dur="1" fill="hold">
                                          <p:stCondLst>
                                            <p:cond delay="0"/>
                                          </p:stCondLst>
                                        </p:cTn>
                                        <p:tgtEl>
                                          <p:spTgt spid="113">
                                            <p:txEl>
                                              <p:pRg st="0" end="0"/>
                                            </p:txEl>
                                          </p:spTgt>
                                        </p:tgtEl>
                                        <p:attrNameLst>
                                          <p:attrName>style.visibility</p:attrName>
                                        </p:attrNameLst>
                                      </p:cBhvr>
                                      <p:to>
                                        <p:strVal val="visible"/>
                                      </p:to>
                                    </p:set>
                                    <p:animEffect transition="in" filter="fade">
                                      <p:cBhvr>
                                        <p:cTn id="15" dur="500"/>
                                        <p:tgtEl>
                                          <p:spTgt spid="1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3">
                                            <p:txEl>
                                              <p:pRg st="17" end="17"/>
                                            </p:txEl>
                                          </p:spTgt>
                                        </p:tgtEl>
                                        <p:attrNameLst>
                                          <p:attrName>style.visibility</p:attrName>
                                        </p:attrNameLst>
                                      </p:cBhvr>
                                      <p:to>
                                        <p:strVal val="visible"/>
                                      </p:to>
                                    </p:set>
                                    <p:animEffect transition="in" filter="fade">
                                      <p:cBhvr>
                                        <p:cTn id="30" dur="500"/>
                                        <p:tgtEl>
                                          <p:spTgt spid="113">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Lst>
  </p:timing>
</p:sld>
</file>

<file path=ppt/theme/theme1.xml><?xml version="1.0" encoding="utf-8"?>
<a:theme xmlns:a="http://schemas.openxmlformats.org/drawingml/2006/main" name="2_white_intel_only">
  <a:themeElements>
    <a:clrScheme name="intel-white">
      <a:dk1>
        <a:sysClr val="windowText" lastClr="000000"/>
      </a:dk1>
      <a:lt1>
        <a:sysClr val="window" lastClr="FFFFFF"/>
      </a:lt1>
      <a:dk2>
        <a:srgbClr val="0860A8"/>
      </a:dk2>
      <a:lt2>
        <a:srgbClr val="EEECE1"/>
      </a:lt2>
      <a:accent1>
        <a:srgbClr val="339933"/>
      </a:accent1>
      <a:accent2>
        <a:srgbClr val="FF3300"/>
      </a:accent2>
      <a:accent3>
        <a:srgbClr val="FFCC00"/>
      </a:accent3>
      <a:accent4>
        <a:srgbClr val="CC0066"/>
      </a:accent4>
      <a:accent5>
        <a:srgbClr val="66CCFF"/>
      </a:accent5>
      <a:accent6>
        <a:srgbClr val="7F7F7F"/>
      </a:accent6>
      <a:hlink>
        <a:srgbClr val="FFCC00"/>
      </a:hlink>
      <a:folHlink>
        <a:srgbClr val="000000"/>
      </a:folHlink>
    </a:clrScheme>
    <a:fontScheme name="2_white_intel_onl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9525" cap="flat" cmpd="sng" algn="ctr">
          <a:noFill/>
          <a:prstDash val="solid"/>
          <a:round/>
          <a:headEnd type="none" w="med" len="med"/>
          <a:tailEnd type="none" w="med" len="med"/>
        </a:ln>
        <a:effectLst/>
      </a:spPr>
      <a:bodyPr vert="horz" wrap="none" lIns="91372" tIns="45688" rIns="91372" bIns="45688" numCol="1" rtlCol="0" anchor="ctr" anchorCtr="0" compatLnSpc="1">
        <a:prstTxWarp prst="textNoShape">
          <a:avLst/>
        </a:prstTxWarp>
        <a:spAutoFit/>
      </a:bodyPr>
      <a:lstStyle>
        <a:defPPr marL="0" marR="0" indent="0" algn="ctr" defTabSz="914400" rtl="0" eaLnBrk="1" fontAlgn="base" latinLnBrk="0" hangingPunct="1">
          <a:lnSpc>
            <a:spcPct val="95000"/>
          </a:lnSpc>
          <a:spcBef>
            <a:spcPct val="30000"/>
          </a:spcBef>
          <a:spcAft>
            <a:spcPct val="0"/>
          </a:spcAft>
          <a:buClr>
            <a:schemeClr val="tx1"/>
          </a:buClr>
          <a:buSzTx/>
          <a:buFont typeface="Wingdings" pitchFamily="2" charset="2"/>
          <a:buNone/>
          <a:tabLst/>
          <a:defRPr kumimoji="0" sz="2000" b="1" i="0" u="none" strike="noStrike" cap="none" normalizeH="0" baseline="0" smtClean="0">
            <a:ln>
              <a:noFill/>
            </a:ln>
            <a:solidFill>
              <a:schemeClr val="tx1"/>
            </a:solidFill>
            <a:effectLst/>
            <a:latin typeface="Verdana" pitchFamily="34" charset="0"/>
            <a:cs typeface="Arial" charset="0"/>
          </a:defRPr>
        </a:defPPr>
      </a:lstStyle>
    </a:spDef>
    <a:lnDef>
      <a:spPr bwMode="auto">
        <a:solidFill>
          <a:schemeClr val="tx2"/>
        </a:solidFill>
        <a:ln w="12700" cap="flat" cmpd="sng" algn="ctr">
          <a:solidFill>
            <a:schemeClr val="tx2"/>
          </a:solidFill>
          <a:prstDash val="solid"/>
          <a:round/>
          <a:headEnd type="none" w="med" len="med"/>
          <a:tailEnd type="none" w="med" len="med"/>
        </a:ln>
        <a:effectLst/>
      </a:spPr>
      <a:bodyPr/>
      <a:lstStyle/>
    </a:lnDef>
  </a:objectDefaults>
  <a:extraClrSchemeLst>
    <a:extraClrScheme>
      <a:clrScheme name="2_white_intel_only 1">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CCECFF"/>
        </a:hlink>
        <a:folHlink>
          <a:srgbClr val="379900"/>
        </a:folHlink>
      </a:clrScheme>
      <a:clrMap bg1="lt1" tx1="dk1" bg2="lt2" tx2="dk2" accent1="accent1" accent2="accent2" accent3="accent3" accent4="accent4" accent5="accent5" accent6="accent6" hlink="hlink" folHlink="folHlink"/>
    </a:extraClrScheme>
    <a:extraClrScheme>
      <a:clrScheme name="2_white_intel_only 2">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0066FF"/>
        </a:hlink>
        <a:folHlink>
          <a:srgbClr val="379900"/>
        </a:folHlink>
      </a:clrScheme>
      <a:clrMap bg1="lt1" tx1="dk1" bg2="lt2" tx2="dk2" accent1="accent1" accent2="accent2" accent3="accent3" accent4="accent4" accent5="accent5" accent6="accent6" hlink="hlink" folHlink="folHlink"/>
    </a:extraClrScheme>
    <a:extraClrScheme>
      <a:clrScheme name="2_white_intel_only 3">
        <a:dk1>
          <a:srgbClr val="111111"/>
        </a:dk1>
        <a:lt1>
          <a:srgbClr val="FFFFFF"/>
        </a:lt1>
        <a:dk2>
          <a:srgbClr val="0860A8"/>
        </a:dk2>
        <a:lt2>
          <a:srgbClr val="777777"/>
        </a:lt2>
        <a:accent1>
          <a:srgbClr val="FF5C00"/>
        </a:accent1>
        <a:accent2>
          <a:srgbClr val="FDB605"/>
        </a:accent2>
        <a:accent3>
          <a:srgbClr val="FFFFFF"/>
        </a:accent3>
        <a:accent4>
          <a:srgbClr val="0D0D0D"/>
        </a:accent4>
        <a:accent5>
          <a:srgbClr val="FFB5AA"/>
        </a:accent5>
        <a:accent6>
          <a:srgbClr val="E5A504"/>
        </a:accent6>
        <a:hlink>
          <a:srgbClr val="C7015B"/>
        </a:hlink>
        <a:folHlink>
          <a:srgbClr val="379900"/>
        </a:folHlink>
      </a:clrScheme>
      <a:clrMap bg1="lt1" tx1="dk1" bg2="lt2" tx2="dk2" accent1="accent1" accent2="accent2" accent3="accent3" accent4="accent4" accent5="accent5" accent6="accent6" hlink="hlink" folHlink="folHlink"/>
    </a:extraClrScheme>
    <a:extraClrScheme>
      <a:clrScheme name="2_white_intel_only 4">
        <a:dk1>
          <a:srgbClr val="333333"/>
        </a:dk1>
        <a:lt1>
          <a:srgbClr val="FFFFFF"/>
        </a:lt1>
        <a:dk2>
          <a:srgbClr val="0860A8"/>
        </a:dk2>
        <a:lt2>
          <a:srgbClr val="000000"/>
        </a:lt2>
        <a:accent1>
          <a:srgbClr val="FF5C00"/>
        </a:accent1>
        <a:accent2>
          <a:srgbClr val="FDB605"/>
        </a:accent2>
        <a:accent3>
          <a:srgbClr val="FFFFFF"/>
        </a:accent3>
        <a:accent4>
          <a:srgbClr val="2A2A2A"/>
        </a:accent4>
        <a:accent5>
          <a:srgbClr val="FFB5AA"/>
        </a:accent5>
        <a:accent6>
          <a:srgbClr val="E5A504"/>
        </a:accent6>
        <a:hlink>
          <a:srgbClr val="C7015B"/>
        </a:hlink>
        <a:folHlink>
          <a:srgbClr val="379900"/>
        </a:folHlink>
      </a:clrScheme>
      <a:clrMap bg1="lt1" tx1="dk1" bg2="lt2" tx2="dk2" accent1="accent1" accent2="accent2" accent3="accent3" accent4="accent4" accent5="accent5" accent6="accent6" hlink="hlink" folHlink="folHlink"/>
    </a:extraClrScheme>
    <a:extraClrScheme>
      <a:clrScheme name="2_white_intel_only 5">
        <a:dk1>
          <a:srgbClr val="080808"/>
        </a:dk1>
        <a:lt1>
          <a:srgbClr val="FFFFFF"/>
        </a:lt1>
        <a:dk2>
          <a:srgbClr val="0860A8"/>
        </a:dk2>
        <a:lt2>
          <a:srgbClr val="0860A8"/>
        </a:lt2>
        <a:accent1>
          <a:srgbClr val="FF5C00"/>
        </a:accent1>
        <a:accent2>
          <a:srgbClr val="FDB605"/>
        </a:accent2>
        <a:accent3>
          <a:srgbClr val="FFFFFF"/>
        </a:accent3>
        <a:accent4>
          <a:srgbClr val="060606"/>
        </a:accent4>
        <a:accent5>
          <a:srgbClr val="FFB5AA"/>
        </a:accent5>
        <a:accent6>
          <a:srgbClr val="E5A504"/>
        </a:accent6>
        <a:hlink>
          <a:srgbClr val="C7015B"/>
        </a:hlink>
        <a:folHlink>
          <a:srgbClr val="379900"/>
        </a:folHlink>
      </a:clrScheme>
      <a:clrMap bg1="lt1" tx1="dk1" bg2="lt2" tx2="dk2" accent1="accent1" accent2="accent2" accent3="accent3" accent4="accent4" accent5="accent5" accent6="accent6" hlink="hlink" folHlink="folHlink"/>
    </a:extraClrScheme>
    <a:extraClrScheme>
      <a:clrScheme name="2_white_intel_only 6">
        <a:dk1>
          <a:srgbClr val="000000"/>
        </a:dk1>
        <a:lt1>
          <a:srgbClr val="FFFFFF"/>
        </a:lt1>
        <a:dk2>
          <a:srgbClr val="0860A8"/>
        </a:dk2>
        <a:lt2>
          <a:srgbClr val="0860A8"/>
        </a:lt2>
        <a:accent1>
          <a:srgbClr val="FF5C00"/>
        </a:accent1>
        <a:accent2>
          <a:srgbClr val="FDB605"/>
        </a:accent2>
        <a:accent3>
          <a:srgbClr val="FFFFFF"/>
        </a:accent3>
        <a:accent4>
          <a:srgbClr val="000000"/>
        </a:accent4>
        <a:accent5>
          <a:srgbClr val="FFB5AA"/>
        </a:accent5>
        <a:accent6>
          <a:srgbClr val="E5A504"/>
        </a:accent6>
        <a:hlink>
          <a:srgbClr val="C7015B"/>
        </a:hlink>
        <a:folHlink>
          <a:srgbClr val="379900"/>
        </a:folHlink>
      </a:clrScheme>
      <a:clrMap bg1="lt1" tx1="dk1" bg2="lt2" tx2="dk2" accent1="accent1" accent2="accent2" accent3="accent3" accent4="accent4" accent5="accent5" accent6="accent6" hlink="hlink" folHlink="folHlink"/>
    </a:extraClrScheme>
    <a:extraClrScheme>
      <a:clrScheme name="2_white_intel_only 7">
        <a:dk1>
          <a:srgbClr val="000000"/>
        </a:dk1>
        <a:lt1>
          <a:srgbClr val="FFFFFF"/>
        </a:lt1>
        <a:dk2>
          <a:srgbClr val="0860A8"/>
        </a:dk2>
        <a:lt2>
          <a:srgbClr val="0860A8"/>
        </a:lt2>
        <a:accent1>
          <a:srgbClr val="FF5C00"/>
        </a:accent1>
        <a:accent2>
          <a:srgbClr val="FDB605"/>
        </a:accent2>
        <a:accent3>
          <a:srgbClr val="FFFFFF"/>
        </a:accent3>
        <a:accent4>
          <a:srgbClr val="000000"/>
        </a:accent4>
        <a:accent5>
          <a:srgbClr val="FFB5AA"/>
        </a:accent5>
        <a:accent6>
          <a:srgbClr val="E5A504"/>
        </a:accent6>
        <a:hlink>
          <a:srgbClr val="AA014C"/>
        </a:hlink>
        <a:folHlink>
          <a:srgbClr val="379900"/>
        </a:folHlink>
      </a:clrScheme>
      <a:clrMap bg1="lt1" tx1="dk1" bg2="lt2" tx2="dk2" accent1="accent1" accent2="accent2" accent3="accent3" accent4="accent4" accent5="accent5" accent6="accent6" hlink="hlink" folHlink="folHlink"/>
    </a:extraClrScheme>
    <a:extraClrScheme>
      <a:clrScheme name="2_white_intel_only 8">
        <a:dk1>
          <a:srgbClr val="000000"/>
        </a:dk1>
        <a:lt1>
          <a:srgbClr val="FFFFFF"/>
        </a:lt1>
        <a:dk2>
          <a:srgbClr val="0860A8"/>
        </a:dk2>
        <a:lt2>
          <a:srgbClr val="808080"/>
        </a:lt2>
        <a:accent1>
          <a:srgbClr val="FF5C00"/>
        </a:accent1>
        <a:accent2>
          <a:srgbClr val="FDB605"/>
        </a:accent2>
        <a:accent3>
          <a:srgbClr val="FFFFFF"/>
        </a:accent3>
        <a:accent4>
          <a:srgbClr val="000000"/>
        </a:accent4>
        <a:accent5>
          <a:srgbClr val="FFB5AA"/>
        </a:accent5>
        <a:accent6>
          <a:srgbClr val="E5A504"/>
        </a:accent6>
        <a:hlink>
          <a:srgbClr val="AA014C"/>
        </a:hlink>
        <a:folHlink>
          <a:srgbClr val="37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giriIntelTemplate.potm" id="{4800F222-F076-4E1E-8DA1-824AAD85185A}" vid="{45D8A852-C81A-45F0-8325-066805069294}"/>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iriIntelTemplate.potm" id="{4800F222-F076-4E1E-8DA1-824AAD85185A}" vid="{BA959ED2-843E-44D9-BFC7-A8CDA6DADA4A}"/>
    </a:ext>
  </a:extLst>
</a:theme>
</file>

<file path=ppt/theme/theme3.xml><?xml version="1.0" encoding="utf-8"?>
<a:theme xmlns:a="http://schemas.openxmlformats.org/drawingml/2006/main" name="Int_PPT Template_ClearPro_16x9">
  <a:themeElements>
    <a:clrScheme name="Custom 2">
      <a:dk1>
        <a:sysClr val="windowText" lastClr="000000"/>
      </a:dk1>
      <a:lt1>
        <a:sysClr val="window" lastClr="FFFFFF"/>
      </a:lt1>
      <a:dk2>
        <a:srgbClr val="003C71"/>
      </a:dk2>
      <a:lt2>
        <a:srgbClr val="B1BABF"/>
      </a:lt2>
      <a:accent1>
        <a:srgbClr val="B7D108"/>
      </a:accent1>
      <a:accent2>
        <a:srgbClr val="0071C5"/>
      </a:accent2>
      <a:accent3>
        <a:srgbClr val="009CDA"/>
      </a:accent3>
      <a:accent4>
        <a:srgbClr val="F8D44C"/>
      </a:accent4>
      <a:accent5>
        <a:srgbClr val="FFA400"/>
      </a:accent5>
      <a:accent6>
        <a:srgbClr val="FF4E00"/>
      </a:accent6>
      <a:hlink>
        <a:srgbClr val="C3D600"/>
      </a:hlink>
      <a:folHlink>
        <a:srgbClr val="0071C5"/>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solidFill>
          <a:schemeClr val="bg2">
            <a:lumMod val="20000"/>
            <a:lumOff val="80000"/>
          </a:schemeClr>
        </a:solidFill>
      </a:spPr>
      <a:bodyPr vert="horz" lIns="0" tIns="0" rIns="0" bIns="0" rtlCol="0">
        <a:noAutofit/>
      </a:bodyPr>
      <a:lstStyle>
        <a:defPPr>
          <a:defRPr sz="1100" dirty="0" smtClean="0">
            <a:solidFill>
              <a:srgbClr val="003C71"/>
            </a:solidFill>
          </a:defRPr>
        </a:defPPr>
      </a:lstStyle>
    </a:txDef>
  </a:objectDefaults>
  <a:extraClrSchemeLst/>
  <a:extLst>
    <a:ext uri="{05A4C25C-085E-4340-85A3-A5531E510DB2}">
      <thm15:themeFamily xmlns:thm15="http://schemas.microsoft.com/office/thememl/2012/main" name="DSD Template.pptx [Read-Only]" id="{C05DFA9A-003A-453E-BBBA-61ECE4109E00}" vid="{F84D2BB7-7E6D-4385-B6A5-36E8F173D4A7}"/>
    </a:ext>
  </a:extLst>
</a:theme>
</file>

<file path=ppt/theme/theme4.xml><?xml version="1.0" encoding="utf-8"?>
<a:theme xmlns:a="http://schemas.openxmlformats.org/drawingml/2006/main" name="intel_PPT_LgtTmplt_WideScrn_CLEAR_013014">
  <a:themeElements>
    <a:clrScheme name="Intel Clear Jan 2014">
      <a:dk1>
        <a:sysClr val="windowText" lastClr="000000"/>
      </a:dk1>
      <a:lt1>
        <a:sysClr val="window" lastClr="FFFFFF"/>
      </a:lt1>
      <a:dk2>
        <a:srgbClr val="004280"/>
      </a:dk2>
      <a:lt2>
        <a:srgbClr val="B1BABF"/>
      </a:lt2>
      <a:accent1>
        <a:srgbClr val="0071C5"/>
      </a:accent1>
      <a:accent2>
        <a:srgbClr val="00AEEF"/>
      </a:accent2>
      <a:accent3>
        <a:srgbClr val="8DC8E8"/>
      </a:accent3>
      <a:accent4>
        <a:srgbClr val="FFDA00"/>
      </a:accent4>
      <a:accent5>
        <a:srgbClr val="FDB813"/>
      </a:accent5>
      <a:accent6>
        <a:srgbClr val="A6CE39"/>
      </a:accent6>
      <a:hlink>
        <a:srgbClr val="00AEEF"/>
      </a:hlink>
      <a:folHlink>
        <a:srgbClr val="0071C5"/>
      </a:folHlink>
    </a:clrScheme>
    <a:fontScheme name="IntelClearPPT">
      <a:majorFont>
        <a:latin typeface="Intel Clear Light"/>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000" dirty="0" smtClean="0">
            <a:solidFill>
              <a:schemeClr val="tx2"/>
            </a:solidFill>
            <a:cs typeface="Neo Sans Intel"/>
          </a:defRPr>
        </a:defPPr>
      </a:lstStyle>
    </a:txDef>
  </a:objectDefaults>
  <a:extraClrSchemeLst/>
  <a:extLst>
    <a:ext uri="{05A4C25C-085E-4340-85A3-A5531E510DB2}">
      <thm15:themeFamily xmlns:thm15="http://schemas.microsoft.com/office/thememl/2012/main" name="DSD Template.pptx [Read-Only]" id="{C05DFA9A-003A-453E-BBBA-61ECE4109E00}" vid="{F4EE61DF-0047-493D-A7CB-880C79D36971}"/>
    </a:ext>
  </a:extLst>
</a:theme>
</file>

<file path=ppt/theme/theme5.xml><?xml version="1.0" encoding="utf-8"?>
<a:theme xmlns:a="http://schemas.openxmlformats.org/drawingml/2006/main" name="PEG template_16x9_WHITE">
  <a:themeElements>
    <a:clrScheme name="Custom 3">
      <a:dk1>
        <a:sysClr val="windowText" lastClr="000000"/>
      </a:dk1>
      <a:lt1>
        <a:sysClr val="window" lastClr="FFFFFF"/>
      </a:lt1>
      <a:dk2>
        <a:srgbClr val="003C71"/>
      </a:dk2>
      <a:lt2>
        <a:srgbClr val="B1BABF"/>
      </a:lt2>
      <a:accent1>
        <a:srgbClr val="B7D108"/>
      </a:accent1>
      <a:accent2>
        <a:srgbClr val="0071C5"/>
      </a:accent2>
      <a:accent3>
        <a:srgbClr val="009CDA"/>
      </a:accent3>
      <a:accent4>
        <a:srgbClr val="F8D44C"/>
      </a:accent4>
      <a:accent5>
        <a:srgbClr val="FFA400"/>
      </a:accent5>
      <a:accent6>
        <a:srgbClr val="FF4E00"/>
      </a:accent6>
      <a:hlink>
        <a:srgbClr val="4FCDFF"/>
      </a:hlink>
      <a:folHlink>
        <a:srgbClr val="0071C5"/>
      </a:folHlink>
    </a:clrScheme>
    <a:fontScheme name="Custom 2">
      <a:majorFont>
        <a:latin typeface="Intel Clear Pro"/>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noAutofit/>
      </a:bodyPr>
      <a:lstStyle>
        <a:defPPr>
          <a:defRPr sz="1100" dirty="0" smtClean="0">
            <a:solidFill>
              <a:srgbClr val="003C71"/>
            </a:solidFill>
          </a:defRPr>
        </a:defPPr>
      </a:lstStyle>
    </a:txDef>
  </a:objectDefaults>
  <a:extraClrSchemeLst/>
  <a:extLst>
    <a:ext uri="{05A4C25C-085E-4340-85A3-A5531E510DB2}">
      <thm15:themeFamily xmlns:thm15="http://schemas.microsoft.com/office/thememl/2012/main" name="DSD Template.pptx [Read-Only]" id="{C05DFA9A-003A-453E-BBBA-61ECE4109E00}" vid="{B0185BC2-4A2B-4B44-AD1B-4D4DDD72C14D}"/>
    </a:ext>
  </a:extLst>
</a:theme>
</file>

<file path=ppt/theme/theme6.xml><?xml version="1.0" encoding="utf-8"?>
<a:theme xmlns:a="http://schemas.openxmlformats.org/drawingml/2006/main" name="1_PEG template_16x9_WHITE">
  <a:themeElements>
    <a:clrScheme name="Custom 3">
      <a:dk1>
        <a:sysClr val="windowText" lastClr="000000"/>
      </a:dk1>
      <a:lt1>
        <a:sysClr val="window" lastClr="FFFFFF"/>
      </a:lt1>
      <a:dk2>
        <a:srgbClr val="003C71"/>
      </a:dk2>
      <a:lt2>
        <a:srgbClr val="B1BABF"/>
      </a:lt2>
      <a:accent1>
        <a:srgbClr val="B7D108"/>
      </a:accent1>
      <a:accent2>
        <a:srgbClr val="0071C5"/>
      </a:accent2>
      <a:accent3>
        <a:srgbClr val="009CDA"/>
      </a:accent3>
      <a:accent4>
        <a:srgbClr val="F8D44C"/>
      </a:accent4>
      <a:accent5>
        <a:srgbClr val="FFA400"/>
      </a:accent5>
      <a:accent6>
        <a:srgbClr val="FF4E00"/>
      </a:accent6>
      <a:hlink>
        <a:srgbClr val="4FCDFF"/>
      </a:hlink>
      <a:folHlink>
        <a:srgbClr val="0071C5"/>
      </a:folHlink>
    </a:clrScheme>
    <a:fontScheme name="Custom 2">
      <a:majorFont>
        <a:latin typeface="Intel Clear Pro"/>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noAutofit/>
      </a:bodyPr>
      <a:lstStyle>
        <a:defPPr>
          <a:defRPr sz="1100" dirty="0" smtClean="0">
            <a:solidFill>
              <a:srgbClr val="003C71"/>
            </a:solidFill>
          </a:defRPr>
        </a:defPPr>
      </a:lstStyle>
    </a:txDef>
  </a:objectDefaults>
  <a:extraClrSchemeLst/>
  <a:extLst>
    <a:ext uri="{05A4C25C-085E-4340-85A3-A5531E510DB2}">
      <thm15:themeFamily xmlns:thm15="http://schemas.microsoft.com/office/thememl/2012/main" name="DSD Template.pptx [Read-Only]" id="{C05DFA9A-003A-453E-BBBA-61ECE4109E00}" vid="{F829D4FE-1624-44E3-8060-02BD26F007C0}"/>
    </a:ext>
  </a:extLst>
</a:theme>
</file>

<file path=ppt/theme/theme7.xml><?xml version="1.0" encoding="utf-8"?>
<a:theme xmlns:a="http://schemas.openxmlformats.org/drawingml/2006/main" name="2_PEG template_16x9_WHITE">
  <a:themeElements>
    <a:clrScheme name="Custom 3">
      <a:dk1>
        <a:sysClr val="windowText" lastClr="000000"/>
      </a:dk1>
      <a:lt1>
        <a:sysClr val="window" lastClr="FFFFFF"/>
      </a:lt1>
      <a:dk2>
        <a:srgbClr val="003C71"/>
      </a:dk2>
      <a:lt2>
        <a:srgbClr val="B1BABF"/>
      </a:lt2>
      <a:accent1>
        <a:srgbClr val="B7D108"/>
      </a:accent1>
      <a:accent2>
        <a:srgbClr val="0071C5"/>
      </a:accent2>
      <a:accent3>
        <a:srgbClr val="009CDA"/>
      </a:accent3>
      <a:accent4>
        <a:srgbClr val="F8D44C"/>
      </a:accent4>
      <a:accent5>
        <a:srgbClr val="FFA400"/>
      </a:accent5>
      <a:accent6>
        <a:srgbClr val="FF4E00"/>
      </a:accent6>
      <a:hlink>
        <a:srgbClr val="4FCDFF"/>
      </a:hlink>
      <a:folHlink>
        <a:srgbClr val="0071C5"/>
      </a:folHlink>
    </a:clrScheme>
    <a:fontScheme name="Custom 2">
      <a:majorFont>
        <a:latin typeface="Intel Clear Pro"/>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noAutofit/>
      </a:bodyPr>
      <a:lstStyle>
        <a:defPPr>
          <a:defRPr sz="1100" dirty="0" smtClean="0">
            <a:solidFill>
              <a:srgbClr val="003C71"/>
            </a:solidFill>
          </a:defRPr>
        </a:defPPr>
      </a:lstStyle>
    </a:txDef>
  </a:objectDefaults>
  <a:extraClrSchemeLst/>
  <a:extLst>
    <a:ext uri="{05A4C25C-085E-4340-85A3-A5531E510DB2}">
      <thm15:themeFamily xmlns:thm15="http://schemas.microsoft.com/office/thememl/2012/main" name="DSD Template.pptx [Read-Only]" id="{C05DFA9A-003A-453E-BBBA-61ECE4109E00}" vid="{FC29C57D-24E8-4C85-9E3A-BE0B01080DA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giriIntelTemplate</Template>
  <TotalTime>9716</TotalTime>
  <Words>1147</Words>
  <Application>Microsoft Office PowerPoint</Application>
  <PresentationFormat>Widescreen</PresentationFormat>
  <Paragraphs>309</Paragraphs>
  <Slides>13</Slides>
  <Notes>3</Notes>
  <HiddenSlides>0</HiddenSlides>
  <MMClips>0</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13</vt:i4>
      </vt:variant>
    </vt:vector>
  </HeadingPairs>
  <TitlesOfParts>
    <vt:vector size="33" baseType="lpstr">
      <vt:lpstr>Arial</vt:lpstr>
      <vt:lpstr>Calibri</vt:lpstr>
      <vt:lpstr>Calibri Light</vt:lpstr>
      <vt:lpstr>Courier New</vt:lpstr>
      <vt:lpstr>Helvetica</vt:lpstr>
      <vt:lpstr>Intel Clear</vt:lpstr>
      <vt:lpstr>Intel Clear Light</vt:lpstr>
      <vt:lpstr>Intel Clear Pro</vt:lpstr>
      <vt:lpstr>Lucida Grande</vt:lpstr>
      <vt:lpstr>Neo Sans Intel</vt:lpstr>
      <vt:lpstr>Times New Roman</vt:lpstr>
      <vt:lpstr>Verdana</vt:lpstr>
      <vt:lpstr>Wingdings</vt:lpstr>
      <vt:lpstr>2_white_intel_only</vt:lpstr>
      <vt:lpstr>Custom Design</vt:lpstr>
      <vt:lpstr>Int_PPT Template_ClearPro_16x9</vt:lpstr>
      <vt:lpstr>intel_PPT_LgtTmplt_WideScrn_CLEAR_013014</vt:lpstr>
      <vt:lpstr>PEG template_16x9_WHITE</vt:lpstr>
      <vt:lpstr>1_PEG template_16x9_WHITE</vt:lpstr>
      <vt:lpstr>2_PEG template_16x9_WHITE</vt:lpstr>
      <vt:lpstr>A Multi-perspective approach to IC power grid development for 7nm based designs</vt:lpstr>
      <vt:lpstr>PowerPoint Presentation</vt:lpstr>
      <vt:lpstr>A Multi-perspective approach to IC power grid development for 7nm based designs</vt:lpstr>
      <vt:lpstr>Abstract</vt:lpstr>
      <vt:lpstr>Outline</vt:lpstr>
      <vt:lpstr>Motivation</vt:lpstr>
      <vt:lpstr>PowerPoint Presentation</vt:lpstr>
      <vt:lpstr>PG Grid Evaluations - Baseline Option</vt:lpstr>
      <vt:lpstr>PG Grid Evaluations - Option1 Grid</vt:lpstr>
      <vt:lpstr>PG Grid Evaluations - Option2/3/4 Grid</vt:lpstr>
      <vt:lpstr>Analysis Results </vt:lpstr>
      <vt:lpstr>Conclusion : Power Grid Design Impinging Issues</vt:lpstr>
      <vt:lpstr>References</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Patil, Mahendrasing J</dc:creator>
  <cp:keywords>CTPClassification=CTP_NT</cp:keywords>
  <cp:lastModifiedBy>Patil, Mahendrasing J</cp:lastModifiedBy>
  <cp:revision>439</cp:revision>
  <dcterms:created xsi:type="dcterms:W3CDTF">2019-05-07T04:39:15Z</dcterms:created>
  <dcterms:modified xsi:type="dcterms:W3CDTF">2019-05-24T07:44:03Z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f708283a-96b4-4f08-b3ba-85ee3c09ed83</vt:lpwstr>
  </property>
  <property fmtid="{D5CDD505-2E9C-101B-9397-08002B2CF9AE}" pid="3" name="CTP_TimeStamp">
    <vt:lpwstr>2019-05-24 07:44:02Z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